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ny Allen" userId="a831a2ea480e4a6a" providerId="LiveId" clId="{F0F92C77-6CD2-4D49-9484-297FEB53DE55}"/>
    <pc:docChg chg="undo custSel addSld modSld">
      <pc:chgData name="Denny Allen" userId="a831a2ea480e4a6a" providerId="LiveId" clId="{F0F92C77-6CD2-4D49-9484-297FEB53DE55}" dt="2023-02-20T20:14:16.005" v="636" actId="20577"/>
      <pc:docMkLst>
        <pc:docMk/>
      </pc:docMkLst>
      <pc:sldChg chg="modSp new mod">
        <pc:chgData name="Denny Allen" userId="a831a2ea480e4a6a" providerId="LiveId" clId="{F0F92C77-6CD2-4D49-9484-297FEB53DE55}" dt="2023-02-20T19:58:09.907" v="25" actId="20577"/>
        <pc:sldMkLst>
          <pc:docMk/>
          <pc:sldMk cId="2422738477" sldId="257"/>
        </pc:sldMkLst>
        <pc:spChg chg="mod">
          <ac:chgData name="Denny Allen" userId="a831a2ea480e4a6a" providerId="LiveId" clId="{F0F92C77-6CD2-4D49-9484-297FEB53DE55}" dt="2023-02-20T19:57:33.060" v="12" actId="20577"/>
          <ac:spMkLst>
            <pc:docMk/>
            <pc:sldMk cId="2422738477" sldId="257"/>
            <ac:spMk id="2" creationId="{435F6943-7A41-BE42-861B-B4DB9BA5C16E}"/>
          </ac:spMkLst>
        </pc:spChg>
        <pc:spChg chg="mod">
          <ac:chgData name="Denny Allen" userId="a831a2ea480e4a6a" providerId="LiveId" clId="{F0F92C77-6CD2-4D49-9484-297FEB53DE55}" dt="2023-02-20T19:58:09.907" v="25" actId="20577"/>
          <ac:spMkLst>
            <pc:docMk/>
            <pc:sldMk cId="2422738477" sldId="257"/>
            <ac:spMk id="3" creationId="{7F90A686-3675-36AD-9F08-7B30317AE18F}"/>
          </ac:spMkLst>
        </pc:spChg>
      </pc:sldChg>
      <pc:sldChg chg="modSp new mod">
        <pc:chgData name="Denny Allen" userId="a831a2ea480e4a6a" providerId="LiveId" clId="{F0F92C77-6CD2-4D49-9484-297FEB53DE55}" dt="2023-02-20T20:14:16.005" v="636" actId="20577"/>
        <pc:sldMkLst>
          <pc:docMk/>
          <pc:sldMk cId="2310215100" sldId="258"/>
        </pc:sldMkLst>
        <pc:spChg chg="mod">
          <ac:chgData name="Denny Allen" userId="a831a2ea480e4a6a" providerId="LiveId" clId="{F0F92C77-6CD2-4D49-9484-297FEB53DE55}" dt="2023-02-20T19:58:27.359" v="31" actId="20577"/>
          <ac:spMkLst>
            <pc:docMk/>
            <pc:sldMk cId="2310215100" sldId="258"/>
            <ac:spMk id="2" creationId="{C5E1469F-63AF-1A0E-4188-EEC6BB3E2EB0}"/>
          </ac:spMkLst>
        </pc:spChg>
        <pc:spChg chg="mod">
          <ac:chgData name="Denny Allen" userId="a831a2ea480e4a6a" providerId="LiveId" clId="{F0F92C77-6CD2-4D49-9484-297FEB53DE55}" dt="2023-02-20T20:14:16.005" v="636" actId="20577"/>
          <ac:spMkLst>
            <pc:docMk/>
            <pc:sldMk cId="2310215100" sldId="258"/>
            <ac:spMk id="3" creationId="{FB0DCDF7-8646-62EE-D2D8-4FA2D9327CC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81302-6838-3188-4579-3FD00FE23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287C3E-9E63-57CF-934A-7BD67A90B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EDF5B-EB93-F3BD-FBDF-D2231AB29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6ACBB-D46C-4E69-A2ED-98C775064B3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6F7C9-69C0-4D93-2D97-533A1DF03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70AB2-EAD8-A756-065A-B2AD4475D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BABF-AAC0-4C5C-B592-6B10AC009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65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4103E-E70D-8EE7-7AD4-A888BE67F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BBCD69-9F20-0FA5-5244-E612D2859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CA0A9-E4DC-2EAB-B486-F9CE5F475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6ACBB-D46C-4E69-A2ED-98C775064B3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16A50-0F82-FA69-53BA-61946EBD2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9C259-01B2-40D0-668C-AC7F1E9C6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BABF-AAC0-4C5C-B592-6B10AC009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39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01C1E2-2576-3118-14D0-2416F4927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457919-61AC-9E26-D2C3-71AE04B2C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D3EA7-E823-60CF-C72A-07F04DB25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6ACBB-D46C-4E69-A2ED-98C775064B3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96349-B10D-C67B-D5FF-77F3CEEBF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FD1B3-2DC1-F0A5-CD18-7CAAFED8A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BABF-AAC0-4C5C-B592-6B10AC009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78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E2B2A-945E-7B5A-D05E-B7A434ED1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17EFC-F9F1-9146-9394-3CF227357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43F0A-FDD0-5F04-A657-8CDFFC2E4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6ACBB-D46C-4E69-A2ED-98C775064B3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0A9A5-EFE2-5D22-DE09-8FE8C2701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B52AD-AD77-6E62-D43A-CE7BAD2A9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BABF-AAC0-4C5C-B592-6B10AC009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09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83119-B0EC-E4A0-5DBB-9B1789299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6D421-52D0-C28B-AE66-DDCD2E261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F0A55-CDF4-5DC8-0488-1559A8E65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6ACBB-D46C-4E69-A2ED-98C775064B3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8ADB6-99DD-1477-D60D-0E9D955A3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EB4FD-877F-158C-1E8E-11557F39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BABF-AAC0-4C5C-B592-6B10AC009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10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64584-6F93-F4B1-D179-2B9F8FC0E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1E384-FF70-BD68-0BF4-DEEDFA1F97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55DA4-0063-F2AC-D60B-2A702BE39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C6F5D-1690-9229-F618-8D2A28D2B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6ACBB-D46C-4E69-A2ED-98C775064B3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2C03F-99A7-B823-5ADD-795BB5F18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10AE01-E738-8859-95B8-B6BB1FCE3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BABF-AAC0-4C5C-B592-6B10AC009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13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DE39F-A6E8-C4F6-DFBF-48C68760F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F05A4-F831-E22C-DBC8-036320FFD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02D4B3-8416-F305-D2CE-9AF9C386E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E24301-A00A-9514-0AD0-8F3D6A2D15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29706A-6697-6BC3-8B82-CB7D7FEE56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8E0374-8E32-96F5-C444-79BF4077E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6ACBB-D46C-4E69-A2ED-98C775064B3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E40BA8-4A48-0BEC-DA39-7413319D6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AABF81-F692-8EF8-D0AF-5D6079099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BABF-AAC0-4C5C-B592-6B10AC009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33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61199-4A4D-1494-F65B-94FABAA2F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1A151A-1B7E-59BE-E5E7-5D3CFB11B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6ACBB-D46C-4E69-A2ED-98C775064B3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27F04E-9614-68F6-AF07-D8541C5CC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8A500-01C5-796F-9EEF-69556295C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BABF-AAC0-4C5C-B592-6B10AC009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51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E1BC21-CCF1-B91B-FB98-E23EB833F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6ACBB-D46C-4E69-A2ED-98C775064B3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ACE99-F5F4-3351-FAA4-D774739CC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E3E2C-D574-151C-7C53-F91609F1C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BABF-AAC0-4C5C-B592-6B10AC009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44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D8882-2908-9CE9-05C9-620CC664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CA3E6-FD56-876F-FE03-FEE38F8B2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03C172-1D49-3AF3-DD01-3DAC68285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96549-A653-6BEB-7994-D1F61F3E6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6ACBB-D46C-4E69-A2ED-98C775064B3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1879A-F3FF-DF3F-859E-78EE239AE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78FD2-C841-1885-1036-5C019F1DD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BABF-AAC0-4C5C-B592-6B10AC009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3AE81-F58F-7358-C810-E0DEC9599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97406A-B349-C39F-D69D-3DE810E1B8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E5D57-4B2C-6426-B48D-C7D4E3667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C5C22-7ED9-5F6E-09B2-6F044F2F5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6ACBB-D46C-4E69-A2ED-98C775064B3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CD674-6E50-3E9B-7A7D-26080A67C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6F439-14DA-A65E-4FBE-96C20592A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BABF-AAC0-4C5C-B592-6B10AC009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54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C7BAB9-3821-7EBD-B64E-990E33C46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7E4D5-FD43-4C56-E8C4-C092556DD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E73B3-AC23-68F3-0FD8-B1A49F7275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6ACBB-D46C-4E69-A2ED-98C775064B3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0E336-5457-B118-26B6-4FB50906E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BDA49-D452-C421-D486-F90074910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7BABF-AAC0-4C5C-B592-6B10AC009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38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keyboard">
            <a:extLst>
              <a:ext uri="{FF2B5EF4-FFF2-40B4-BE49-F238E27FC236}">
                <a16:creationId xmlns:a16="http://schemas.microsoft.com/office/drawing/2014/main" id="{95B691A6-790F-ADC1-E5DD-42D769F91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" y="0"/>
            <a:ext cx="12184566" cy="68621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65FC13-75BC-0322-28EC-5063CE533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434" y="0"/>
            <a:ext cx="12192000" cy="895739"/>
          </a:xfrm>
        </p:spPr>
        <p:txBody>
          <a:bodyPr>
            <a:no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Dennis Allen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5A5092-7E1F-330B-AA22-E17F723EC7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7975" y="895739"/>
            <a:ext cx="9144000" cy="363894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Programming Portfolio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E2DD6-D301-8B0B-D4EE-714D20E3654C}"/>
              </a:ext>
            </a:extLst>
          </p:cNvPr>
          <p:cNvSpPr/>
          <p:nvPr/>
        </p:nvSpPr>
        <p:spPr>
          <a:xfrm>
            <a:off x="486561" y="1661020"/>
            <a:ext cx="1736522" cy="4118995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470950-943C-AC72-5DAA-1129F17A50D9}"/>
              </a:ext>
            </a:extLst>
          </p:cNvPr>
          <p:cNvSpPr/>
          <p:nvPr/>
        </p:nvSpPr>
        <p:spPr>
          <a:xfrm>
            <a:off x="573690" y="1741782"/>
            <a:ext cx="1562263" cy="3959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939164-B1AC-81D4-03AC-AB214EDBCAC7}"/>
              </a:ext>
            </a:extLst>
          </p:cNvPr>
          <p:cNvSpPr txBox="1"/>
          <p:nvPr/>
        </p:nvSpPr>
        <p:spPr>
          <a:xfrm>
            <a:off x="696285" y="1947911"/>
            <a:ext cx="13170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2"/>
                </a:solidFill>
              </a:rPr>
              <a:t>BootCamp</a:t>
            </a:r>
            <a:endParaRPr lang="en-US" dirty="0">
              <a:solidFill>
                <a:schemeClr val="bg2"/>
              </a:solidFill>
            </a:endParaRPr>
          </a:p>
          <a:p>
            <a:pPr algn="ctr"/>
            <a:r>
              <a:rPr lang="en-US" dirty="0">
                <a:solidFill>
                  <a:schemeClr val="bg2"/>
                </a:solidFill>
              </a:rPr>
              <a:t>Projects</a:t>
            </a:r>
          </a:p>
          <a:p>
            <a:pPr algn="ctr"/>
            <a:endParaRPr lang="en-US" dirty="0">
              <a:solidFill>
                <a:schemeClr val="bg2"/>
              </a:solidFill>
            </a:endParaRPr>
          </a:p>
          <a:p>
            <a:pPr algn="ctr"/>
            <a:r>
              <a:rPr lang="en-US" dirty="0">
                <a:solidFill>
                  <a:schemeClr val="bg2"/>
                </a:solidFill>
              </a:rPr>
              <a:t>Freelance</a:t>
            </a:r>
          </a:p>
          <a:p>
            <a:pPr algn="ctr"/>
            <a:r>
              <a:rPr lang="en-US" dirty="0">
                <a:solidFill>
                  <a:schemeClr val="bg2"/>
                </a:solidFill>
              </a:rPr>
              <a:t>Projects</a:t>
            </a:r>
          </a:p>
          <a:p>
            <a:pPr algn="ctr"/>
            <a:endParaRPr lang="en-US" dirty="0">
              <a:solidFill>
                <a:schemeClr val="bg2"/>
              </a:solidFill>
            </a:endParaRPr>
          </a:p>
          <a:p>
            <a:pPr algn="ctr"/>
            <a:r>
              <a:rPr lang="en-US" dirty="0">
                <a:solidFill>
                  <a:schemeClr val="bg2"/>
                </a:solidFill>
              </a:rPr>
              <a:t>Personal</a:t>
            </a:r>
          </a:p>
          <a:p>
            <a:pPr algn="ctr"/>
            <a:r>
              <a:rPr lang="en-US" dirty="0">
                <a:solidFill>
                  <a:schemeClr val="bg2"/>
                </a:solidFill>
              </a:rPr>
              <a:t>Projects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8E5E31-2CC6-CF74-2904-ADD8D730A5A0}"/>
              </a:ext>
            </a:extLst>
          </p:cNvPr>
          <p:cNvSpPr/>
          <p:nvPr/>
        </p:nvSpPr>
        <p:spPr>
          <a:xfrm>
            <a:off x="3229761" y="1661020"/>
            <a:ext cx="5889072" cy="780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Project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3DDA03-2BC7-EBC7-87B1-E5BB270F0DAB}"/>
              </a:ext>
            </a:extLst>
          </p:cNvPr>
          <p:cNvSpPr/>
          <p:nvPr/>
        </p:nvSpPr>
        <p:spPr>
          <a:xfrm>
            <a:off x="3229761" y="2787966"/>
            <a:ext cx="5889072" cy="780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Project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D4C5B6-0B5F-3C65-F759-2A138646147E}"/>
              </a:ext>
            </a:extLst>
          </p:cNvPr>
          <p:cNvSpPr/>
          <p:nvPr/>
        </p:nvSpPr>
        <p:spPr>
          <a:xfrm>
            <a:off x="3229761" y="3914912"/>
            <a:ext cx="5889072" cy="780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Project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C45833-B6C1-2C97-3FA7-BACBE5568968}"/>
              </a:ext>
            </a:extLst>
          </p:cNvPr>
          <p:cNvSpPr/>
          <p:nvPr/>
        </p:nvSpPr>
        <p:spPr>
          <a:xfrm>
            <a:off x="3229761" y="4999839"/>
            <a:ext cx="5889072" cy="780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Project 4</a:t>
            </a:r>
          </a:p>
        </p:txBody>
      </p:sp>
    </p:spTree>
    <p:extLst>
      <p:ext uri="{BB962C8B-B14F-4D97-AF65-F5344CB8AC3E}">
        <p14:creationId xmlns:p14="http://schemas.microsoft.com/office/powerpoint/2010/main" val="3655348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F6943-7A41-BE42-861B-B4DB9BA5C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0A686-3675-36AD-9F08-7B30317AE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GIVEN I need to sample a potential employee's previous work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I load their portfolio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 I am presented with the developer's name, a recent photo or avatar, and links to sections about them, their work, and how   	to contact them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I click one of the links in the navigation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 the UI scrolls to the corresponding section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I click on the link to the section about their work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 the UI scrolls to a section with titled images of the developer's applications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I am presented with the developer's first application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 that application's image should be larger in size than the others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I click on the images of the applications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 I am taken to that deployed application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I resize the page or view the site on various screens and devices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 I am presented with a responsive layout that adapts to my viewport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738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1469F-63AF-1A0E-4188-EEC6BB3E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DCDF7-8646-62EE-D2D8-4FA2D9327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Make header</a:t>
            </a:r>
          </a:p>
          <a:p>
            <a:pPr marL="457200" lvl="1" indent="0">
              <a:buNone/>
            </a:pPr>
            <a:r>
              <a:rPr lang="en-US" dirty="0"/>
              <a:t>	my name centered</a:t>
            </a:r>
          </a:p>
          <a:p>
            <a:pPr marL="457200" lvl="1" indent="0">
              <a:buNone/>
            </a:pPr>
            <a:r>
              <a:rPr lang="en-US" dirty="0"/>
              <a:t>Title</a:t>
            </a:r>
          </a:p>
          <a:p>
            <a:pPr marL="457200" lvl="1" indent="0">
              <a:buNone/>
            </a:pPr>
            <a:r>
              <a:rPr lang="en-US" dirty="0"/>
              <a:t>	Programming portfolio</a:t>
            </a:r>
          </a:p>
          <a:p>
            <a:pPr marL="457200" lvl="1" indent="0">
              <a:buNone/>
            </a:pPr>
            <a:r>
              <a:rPr lang="en-US" dirty="0"/>
              <a:t>Vertical box left with menu for types of programs</a:t>
            </a:r>
          </a:p>
          <a:p>
            <a:pPr marL="457200" lvl="1" indent="0">
              <a:buNone/>
            </a:pPr>
            <a:r>
              <a:rPr lang="en-US" dirty="0"/>
              <a:t>	as programs are written, create collapsible menu with links to specific 	projects. </a:t>
            </a:r>
          </a:p>
          <a:p>
            <a:pPr marL="457200" lvl="1" indent="0">
              <a:buNone/>
            </a:pPr>
            <a:r>
              <a:rPr lang="en-US" dirty="0"/>
              <a:t>Cards in grid pattern for programs.</a:t>
            </a:r>
          </a:p>
          <a:p>
            <a:pPr marL="457200" lvl="1" indent="0">
              <a:buNone/>
            </a:pPr>
            <a:r>
              <a:rPr lang="en-US" dirty="0"/>
              <a:t>Make responsive to different screens.</a:t>
            </a:r>
          </a:p>
          <a:p>
            <a:pPr marL="457200" lvl="1" indent="0">
              <a:buNone/>
            </a:pPr>
            <a:r>
              <a:rPr lang="en-US" dirty="0"/>
              <a:t>Shadow affect when hover over elements.</a:t>
            </a:r>
          </a:p>
          <a:p>
            <a:pPr marL="457200" lvl="1" indent="0">
              <a:buNone/>
            </a:pPr>
            <a:r>
              <a:rPr lang="en-US" dirty="0"/>
              <a:t>Sitemap at bottom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215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234</Words>
  <Application>Microsoft Office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Dennis Allen</vt:lpstr>
      <vt:lpstr>Criteria</vt:lpstr>
      <vt:lpstr>To 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Dennis Allen</dc:title>
  <dc:creator>Denny Allen</dc:creator>
  <cp:lastModifiedBy>Denny Allen</cp:lastModifiedBy>
  <cp:revision>1</cp:revision>
  <dcterms:created xsi:type="dcterms:W3CDTF">2023-02-20T16:55:03Z</dcterms:created>
  <dcterms:modified xsi:type="dcterms:W3CDTF">2023-02-20T20:16:33Z</dcterms:modified>
</cp:coreProperties>
</file>