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627F8CC-4B97-4022-9E58-EFFDF049CFE2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e, Janine M" userId="S::janine.m.rice@dxc.com::0fc4f000-615d-42bb-8a8a-70cf2a8ab132" providerId="AD" clId="Web-{B9679A14-4FC7-4BFC-A773-9FC22B567FF1}"/>
    <pc:docChg chg="modSld">
      <pc:chgData name="Rice, Janine M" userId="S::janine.m.rice@dxc.com::0fc4f000-615d-42bb-8a8a-70cf2a8ab132" providerId="AD" clId="Web-{B9679A14-4FC7-4BFC-A773-9FC22B567FF1}" dt="2019-04-30T19:27:39.949" v="20" actId="20577"/>
      <pc:docMkLst>
        <pc:docMk/>
      </pc:docMkLst>
      <pc:sldChg chg="modSp">
        <pc:chgData name="Rice, Janine M" userId="S::janine.m.rice@dxc.com::0fc4f000-615d-42bb-8a8a-70cf2a8ab132" providerId="AD" clId="Web-{B9679A14-4FC7-4BFC-A773-9FC22B567FF1}" dt="2019-04-30T19:27:39.949" v="20" actId="20577"/>
        <pc:sldMkLst>
          <pc:docMk/>
          <pc:sldMk cId="99014351" sldId="256"/>
        </pc:sldMkLst>
        <pc:spChg chg="mod">
          <ac:chgData name="Rice, Janine M" userId="S::janine.m.rice@dxc.com::0fc4f000-615d-42bb-8a8a-70cf2a8ab132" providerId="AD" clId="Web-{B9679A14-4FC7-4BFC-A773-9FC22B567FF1}" dt="2019-04-30T19:27:39.949" v="20" actId="20577"/>
          <ac:spMkLst>
            <pc:docMk/>
            <pc:sldMk cId="99014351" sldId="256"/>
            <ac:spMk id="2" creationId="{2920B402-27E2-4DD5-92C8-24C9D7CD941B}"/>
          </ac:spMkLst>
        </pc:spChg>
        <pc:spChg chg="mod">
          <ac:chgData name="Rice, Janine M" userId="S::janine.m.rice@dxc.com::0fc4f000-615d-42bb-8a8a-70cf2a8ab132" providerId="AD" clId="Web-{B9679A14-4FC7-4BFC-A773-9FC22B567FF1}" dt="2019-04-30T19:27:00.981" v="8" actId="20577"/>
          <ac:spMkLst>
            <pc:docMk/>
            <pc:sldMk cId="99014351" sldId="256"/>
            <ac:spMk id="16" creationId="{D869EE36-3217-4393-A1D9-1063BF13D78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336CB-1FB8-4370-96C7-29AAF1E04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8B4B98-CDEB-4D75-9D9E-887F41B4B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4A60F-6078-4ED3-B05D-B789E892F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7839-5CDD-48F0-9C0B-E5193E74129F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7226A-647C-4964-BD2A-D53B20D44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0162A-5C5A-4409-96FE-FE2812786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D8F6-837B-43C8-A45F-4C842BD1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3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E7656-CFB9-411F-8371-8DA643103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ADD72-FDE6-4954-8BAC-A929EC208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DE8B5-6685-49FE-914A-DCF3F69F2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7839-5CDD-48F0-9C0B-E5193E74129F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A84E1-5D6C-48DE-857D-52BDD796F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F6CF3-2B75-4550-887A-21B8A1622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D8F6-837B-43C8-A45F-4C842BD1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6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8E7862-EE93-4DE6-AB2F-42849771B0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5A0874-C535-4B79-A076-5457862A4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8C8A3-99EC-4FEC-B789-FFC93F212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7839-5CDD-48F0-9C0B-E5193E74129F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26EDD-DF3E-4090-8678-357042C6C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83415-07FA-4689-9C66-807426BE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D8F6-837B-43C8-A45F-4C842BD1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0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E089E-306E-49ED-BDF8-A47E0AB43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65438-CDC8-4C8E-AC07-DEDEDF6C0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3F894-CC4E-4D71-8D9D-290EBC6D5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7839-5CDD-48F0-9C0B-E5193E74129F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AEE48-4E9A-422F-BEA0-3B43521C7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16ADA-274D-4245-99F1-348C44D02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D8F6-837B-43C8-A45F-4C842BD1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44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F358A-86FC-46D0-A1E9-420D5CDB7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03F94-13DC-420A-9F08-AD9E6AFCF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944A-6E82-4CFA-AA39-2566BA624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7839-5CDD-48F0-9C0B-E5193E74129F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76CED-8FCA-4622-B5CB-2CBFDC00B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C313D-A515-487F-8192-15A47E0C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D8F6-837B-43C8-A45F-4C842BD1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45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79E24-9C7A-49FB-8219-2FE95394C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78821-CF2D-466D-88C6-B1A76126C0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760D43-C290-4ADB-9763-8427AF003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00080-A038-45B2-9186-BCCF162DD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7839-5CDD-48F0-9C0B-E5193E74129F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E4F70-2046-4FED-854D-24A74B62F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C2121-EAC1-4164-87A3-AF41815EC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D8F6-837B-43C8-A45F-4C842BD1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83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115D8-D2AC-49B1-ABDC-D2AE5A511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61C4A-7D6E-410B-80C0-94242A9A9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6C0BA-0F4F-4C9E-816C-FB8E14E14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286C96-0F94-4052-92FA-25E876BACD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82CF58-C95D-406B-A66B-87535F422B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545DAE-3527-4E40-ABB4-4494EFBB6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7839-5CDD-48F0-9C0B-E5193E74129F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C20E5E-75A2-4991-8971-E130A362D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84AC56-905F-4246-A47F-5ED9A6379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D8F6-837B-43C8-A45F-4C842BD1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28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D76DF-525D-420D-90FD-04D6BB51C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A7B907-8BD9-48C1-AD07-E0E5E0198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7839-5CDD-48F0-9C0B-E5193E74129F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D95DCA-171C-43FC-B4A6-F88F8E9D7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4C8982-5CE2-4F75-BB8A-87026C77D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D8F6-837B-43C8-A45F-4C842BD1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9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3E1778-51EE-419F-B218-28B1A8014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7839-5CDD-48F0-9C0B-E5193E74129F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5DEE30-9FF0-47BF-9122-DA8844825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0207-17F7-4754-BBC6-31DB6D8A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D8F6-837B-43C8-A45F-4C842BD1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42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2B022-5C51-4453-A094-0F95FB720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6B08F-B703-40F3-8E13-985563A6C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E646A8-116B-4FD6-970A-BF78A117D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E9D02-F44A-48EC-99B5-2C92EF45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7839-5CDD-48F0-9C0B-E5193E74129F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EDF13-93A3-455A-997E-5810FA01B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AF009-F916-4449-B857-9CAC5F51C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D8F6-837B-43C8-A45F-4C842BD1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50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A8BCC-2F09-4F9D-9A1C-A7434921E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5FD09A-8699-4071-9B65-E36CC66501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9A5F3-0DC8-434F-AF87-8F93310F0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99A1A-AD7B-47B9-BD75-BB0C1A816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7839-5CDD-48F0-9C0B-E5193E74129F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782C9-B278-486D-B518-D35EFC8D5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A9F1B-60D7-48F6-A64D-73387B1D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D8F6-837B-43C8-A45F-4C842BD1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36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EB7D4C-13DF-46EF-99B9-ED7B5911A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A0904-83A7-4A03-91DB-3DC94A67F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0368A-48BF-40EE-AFB7-6FA65EEC9F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77839-5CDD-48F0-9C0B-E5193E74129F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07F1A-116E-4F82-9DF3-F15A8D8A05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73852-AEA3-4178-A0C4-CBA7C38E1B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CD8F6-837B-43C8-A45F-4C842BD1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0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0B402-27E2-4DD5-92C8-24C9D7CD9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924" y="237974"/>
            <a:ext cx="9744075" cy="773112"/>
          </a:xfrm>
        </p:spPr>
        <p:txBody>
          <a:bodyPr>
            <a:noAutofit/>
          </a:bodyPr>
          <a:lstStyle/>
          <a:p>
            <a:pPr algn="l"/>
            <a:r>
              <a:rPr lang="en-US" sz="3000" b="1">
                <a:latin typeface="Arial"/>
                <a:cs typeface="Arial"/>
              </a:rPr>
              <a:t>Applied Industrialized AI – Community Investment</a:t>
            </a:r>
            <a:endParaRPr lang="en-US" sz="3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4BFAC6-012F-4F82-B4C9-5E4A77F7733E}"/>
              </a:ext>
            </a:extLst>
          </p:cNvPr>
          <p:cNvSpPr/>
          <p:nvPr/>
        </p:nvSpPr>
        <p:spPr>
          <a:xfrm>
            <a:off x="1433513" y="1238244"/>
            <a:ext cx="1838325" cy="3714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 Home Prices Based on Area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A09C09-2C59-47F5-BE96-11E8F76E24C1}"/>
              </a:ext>
            </a:extLst>
          </p:cNvPr>
          <p:cNvSpPr/>
          <p:nvPr/>
        </p:nvSpPr>
        <p:spPr>
          <a:xfrm>
            <a:off x="4038599" y="1238244"/>
            <a:ext cx="2009775" cy="3714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Obtain Neighborhood Crime Statistics and risks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4D347-1978-4071-8DA6-F71E1C39DCC7}"/>
              </a:ext>
            </a:extLst>
          </p:cNvPr>
          <p:cNvSpPr/>
          <p:nvPr/>
        </p:nvSpPr>
        <p:spPr>
          <a:xfrm>
            <a:off x="7024687" y="1238244"/>
            <a:ext cx="1838325" cy="3714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Different Neighborhood Amenities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36E064-C185-47A1-ADCF-08A0822DD990}"/>
              </a:ext>
            </a:extLst>
          </p:cNvPr>
          <p:cNvSpPr/>
          <p:nvPr/>
        </p:nvSpPr>
        <p:spPr>
          <a:xfrm>
            <a:off x="9748836" y="1238243"/>
            <a:ext cx="1838325" cy="3714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Future Home Value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250F94-08EB-49B5-945A-87F8491990E1}"/>
              </a:ext>
            </a:extLst>
          </p:cNvPr>
          <p:cNvSpPr/>
          <p:nvPr/>
        </p:nvSpPr>
        <p:spPr>
          <a:xfrm>
            <a:off x="130968" y="1958824"/>
            <a:ext cx="1133476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Identify Areas of business with Intelligence gaps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F0EAC9-ECBD-4EC6-81D0-49FE29324451}"/>
              </a:ext>
            </a:extLst>
          </p:cNvPr>
          <p:cNvSpPr/>
          <p:nvPr/>
        </p:nvSpPr>
        <p:spPr>
          <a:xfrm>
            <a:off x="173830" y="3220887"/>
            <a:ext cx="1133476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Build a portfolio of feasible AI data stories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2C985B-7D2F-4A29-9579-72F004896283}"/>
              </a:ext>
            </a:extLst>
          </p:cNvPr>
          <p:cNvSpPr/>
          <p:nvPr/>
        </p:nvSpPr>
        <p:spPr>
          <a:xfrm>
            <a:off x="173830" y="4797275"/>
            <a:ext cx="1133476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Identify specific business value target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A73135-657A-4DEC-A846-98A259AF72FD}"/>
              </a:ext>
            </a:extLst>
          </p:cNvPr>
          <p:cNvSpPr txBox="1"/>
          <p:nvPr/>
        </p:nvSpPr>
        <p:spPr>
          <a:xfrm>
            <a:off x="1466849" y="1958824"/>
            <a:ext cx="183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Speed: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Be able to quickly identify average home prices in a selected area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B5F4B7-E713-42DB-8473-37B9D42DF684}"/>
              </a:ext>
            </a:extLst>
          </p:cNvPr>
          <p:cNvSpPr txBox="1"/>
          <p:nvPr/>
        </p:nvSpPr>
        <p:spPr>
          <a:xfrm>
            <a:off x="3943348" y="1855927"/>
            <a:ext cx="2262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Strengthen: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 Find out the amount of crime in an area including the types of crime committed.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Identify flood zones and other factors that might impact insurance rates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802E62-E936-421E-B57A-0A3C154E93E8}"/>
              </a:ext>
            </a:extLst>
          </p:cNvPr>
          <p:cNvSpPr txBox="1"/>
          <p:nvPr/>
        </p:nvSpPr>
        <p:spPr>
          <a:xfrm>
            <a:off x="7053262" y="1855927"/>
            <a:ext cx="22621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Rapidly identify: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Find out what local recreational spaces are available in the area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Learn about potential neighborhood associations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69EE36-3217-4393-A1D9-1063BF13D78D}"/>
              </a:ext>
            </a:extLst>
          </p:cNvPr>
          <p:cNvSpPr txBox="1"/>
          <p:nvPr/>
        </p:nvSpPr>
        <p:spPr>
          <a:xfrm>
            <a:off x="9739312" y="1836875"/>
            <a:ext cx="2262188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Guard: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>
                <a:latin typeface="Arial"/>
                <a:cs typeface="Arial"/>
              </a:rPr>
              <a:t>Insure that  home investment will grow over time.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97C9575-920A-4E5C-94E1-8452AA0BCA6E}"/>
              </a:ext>
            </a:extLst>
          </p:cNvPr>
          <p:cNvCxnSpPr>
            <a:cxnSpLocks/>
          </p:cNvCxnSpPr>
          <p:nvPr/>
        </p:nvCxnSpPr>
        <p:spPr>
          <a:xfrm>
            <a:off x="3629024" y="1304925"/>
            <a:ext cx="4763" cy="49911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B8CB0FB-FD2A-4FE1-A2CD-F5EA9F601221}"/>
              </a:ext>
            </a:extLst>
          </p:cNvPr>
          <p:cNvCxnSpPr>
            <a:cxnSpLocks/>
          </p:cNvCxnSpPr>
          <p:nvPr/>
        </p:nvCxnSpPr>
        <p:spPr>
          <a:xfrm>
            <a:off x="6624637" y="1304925"/>
            <a:ext cx="4763" cy="49911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D55A9F0-CC34-452D-B70B-46B6BA20ED1D}"/>
              </a:ext>
            </a:extLst>
          </p:cNvPr>
          <p:cNvCxnSpPr>
            <a:cxnSpLocks/>
          </p:cNvCxnSpPr>
          <p:nvPr/>
        </p:nvCxnSpPr>
        <p:spPr>
          <a:xfrm>
            <a:off x="9529762" y="1304925"/>
            <a:ext cx="4763" cy="49911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14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9254EC348595408CDBE20DAB7D6D8D" ma:contentTypeVersion="10" ma:contentTypeDescription="Create a new document." ma:contentTypeScope="" ma:versionID="52004ae83551db4f9d958208ba4795e4">
  <xsd:schema xmlns:xsd="http://www.w3.org/2001/XMLSchema" xmlns:xs="http://www.w3.org/2001/XMLSchema" xmlns:p="http://schemas.microsoft.com/office/2006/metadata/properties" xmlns:ns2="b70c8f1b-f7ad-4cae-b7d8-997354ca0696" targetNamespace="http://schemas.microsoft.com/office/2006/metadata/properties" ma:root="true" ma:fieldsID="cf35fc85757dfd348a1be9bfc282a0c2" ns2:_="">
    <xsd:import namespace="b70c8f1b-f7ad-4cae-b7d8-997354ca069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0c8f1b-f7ad-4cae-b7d8-997354ca06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0EE9990-6A60-47B5-9F00-F6526A76A1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279EF0B-B114-4A17-81F3-192C144FDF77}"/>
</file>

<file path=customXml/itemProps3.xml><?xml version="1.0" encoding="utf-8"?>
<ds:datastoreItem xmlns:ds="http://schemas.openxmlformats.org/officeDocument/2006/customXml" ds:itemID="{34D12B4B-10F2-4A8D-9D50-EE5F99E0D60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Applied Industrialized AI – Community Investment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Industrialized AI – Home Buying</dc:title>
  <dc:creator>Rice, Janine M</dc:creator>
  <cp:revision>1</cp:revision>
  <dcterms:created xsi:type="dcterms:W3CDTF">2019-04-30T15:03:04Z</dcterms:created>
  <dcterms:modified xsi:type="dcterms:W3CDTF">2019-04-30T19:27:54Z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0x010100679254EC348595408CDBE20DAB7D6D8D</vt:lpwstr>
  </property>
</Properties>
</file>