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63789-D820-407A-AE52-1E3427A6A64D}" v="14" dt="2019-04-30T19:34:0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e, Janine M" userId="S::janine.m.rice@dxc.com::0fc4f000-615d-42bb-8a8a-70cf2a8ab132" providerId="AD" clId="Web-{4297739D-BFA6-4131-9678-98F92C04F7C9}"/>
    <pc:docChg chg="modSld">
      <pc:chgData name="Rice, Janine M" userId="S::janine.m.rice@dxc.com::0fc4f000-615d-42bb-8a8a-70cf2a8ab132" providerId="AD" clId="Web-{4297739D-BFA6-4131-9678-98F92C04F7C9}" dt="2019-04-30T19:30:38.990" v="40" actId="14100"/>
      <pc:docMkLst>
        <pc:docMk/>
      </pc:docMkLst>
      <pc:sldChg chg="delSp modSp">
        <pc:chgData name="Rice, Janine M" userId="S::janine.m.rice@dxc.com::0fc4f000-615d-42bb-8a8a-70cf2a8ab132" providerId="AD" clId="Web-{4297739D-BFA6-4131-9678-98F92C04F7C9}" dt="2019-04-30T19:30:38.990" v="40" actId="14100"/>
        <pc:sldMkLst>
          <pc:docMk/>
          <pc:sldMk cId="2644248253" sldId="259"/>
        </pc:sldMkLst>
        <pc:spChg chg="mod">
          <ac:chgData name="Rice, Janine M" userId="S::janine.m.rice@dxc.com::0fc4f000-615d-42bb-8a8a-70cf2a8ab132" providerId="AD" clId="Web-{4297739D-BFA6-4131-9678-98F92C04F7C9}" dt="2019-04-30T19:28:27.270" v="2" actId="20577"/>
          <ac:spMkLst>
            <pc:docMk/>
            <pc:sldMk cId="2644248253" sldId="259"/>
            <ac:spMk id="16" creationId="{D869EE36-3217-4393-A1D9-1063BF13D78D}"/>
          </ac:spMkLst>
        </pc:spChg>
        <pc:spChg chg="del mod">
          <ac:chgData name="Rice, Janine M" userId="S::janine.m.rice@dxc.com::0fc4f000-615d-42bb-8a8a-70cf2a8ab132" providerId="AD" clId="Web-{4297739D-BFA6-4131-9678-98F92C04F7C9}" dt="2019-04-30T19:28:41.895" v="6"/>
          <ac:spMkLst>
            <pc:docMk/>
            <pc:sldMk cId="2644248253" sldId="259"/>
            <ac:spMk id="25" creationId="{0400CFD8-581E-440E-A818-C58A1A625F93}"/>
          </ac:spMkLst>
        </pc:spChg>
        <pc:spChg chg="mod">
          <ac:chgData name="Rice, Janine M" userId="S::janine.m.rice@dxc.com::0fc4f000-615d-42bb-8a8a-70cf2a8ab132" providerId="AD" clId="Web-{4297739D-BFA6-4131-9678-98F92C04F7C9}" dt="2019-04-30T19:29:28.271" v="18" actId="20577"/>
          <ac:spMkLst>
            <pc:docMk/>
            <pc:sldMk cId="2644248253" sldId="259"/>
            <ac:spMk id="26" creationId="{267A4DFB-000E-4FCC-8002-AA5FF591A109}"/>
          </ac:spMkLst>
        </pc:spChg>
        <pc:spChg chg="mod">
          <ac:chgData name="Rice, Janine M" userId="S::janine.m.rice@dxc.com::0fc4f000-615d-42bb-8a8a-70cf2a8ab132" providerId="AD" clId="Web-{4297739D-BFA6-4131-9678-98F92C04F7C9}" dt="2019-04-30T19:30:38.990" v="40" actId="14100"/>
          <ac:spMkLst>
            <pc:docMk/>
            <pc:sldMk cId="2644248253" sldId="259"/>
            <ac:spMk id="28" creationId="{6A4CDE52-AE17-4408-8B14-F6FEBADBF834}"/>
          </ac:spMkLst>
        </pc:spChg>
      </pc:sldChg>
    </pc:docChg>
  </pc:docChgLst>
  <pc:docChgLst>
    <pc:chgData name="Rice, Janine M" userId="S::janine.m.rice@dxc.com::0fc4f000-615d-42bb-8a8a-70cf2a8ab132" providerId="AD" clId="Web-{3D163789-D820-407A-AE52-1E3427A6A64D}"/>
    <pc:docChg chg="modSld">
      <pc:chgData name="Rice, Janine M" userId="S::janine.m.rice@dxc.com::0fc4f000-615d-42bb-8a8a-70cf2a8ab132" providerId="AD" clId="Web-{3D163789-D820-407A-AE52-1E3427A6A64D}" dt="2019-04-30T19:34:01.619" v="29" actId="20577"/>
      <pc:docMkLst>
        <pc:docMk/>
      </pc:docMkLst>
      <pc:sldChg chg="modSp">
        <pc:chgData name="Rice, Janine M" userId="S::janine.m.rice@dxc.com::0fc4f000-615d-42bb-8a8a-70cf2a8ab132" providerId="AD" clId="Web-{3D163789-D820-407A-AE52-1E3427A6A64D}" dt="2019-04-30T19:34:01.619" v="28" actId="20577"/>
        <pc:sldMkLst>
          <pc:docMk/>
          <pc:sldMk cId="2644248253" sldId="259"/>
        </pc:sldMkLst>
        <pc:spChg chg="mod">
          <ac:chgData name="Rice, Janine M" userId="S::janine.m.rice@dxc.com::0fc4f000-615d-42bb-8a8a-70cf2a8ab132" providerId="AD" clId="Web-{3D163789-D820-407A-AE52-1E3427A6A64D}" dt="2019-04-30T19:34:01.619" v="28" actId="20577"/>
          <ac:spMkLst>
            <pc:docMk/>
            <pc:sldMk cId="2644248253" sldId="259"/>
            <ac:spMk id="2" creationId="{2920B402-27E2-4DD5-92C8-24C9D7CD94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A48-996F-4356-B5AF-27C0D0CC8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916EA-BDFC-46AF-9337-1693DF4C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7D6D-153F-4B4F-8BE7-CC1B3821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D3A5-185E-417F-9785-E8598EB4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AE0C-ECBB-43CC-8B9A-526C5571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BCB-17A4-46E2-9BE5-D69D52BD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6A3D-AC7B-4A41-9F4C-2CF970D1D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7E33-0C58-43FC-94E4-43D9D06D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4255-6A33-433E-A53F-2BC2359A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17B1-15B3-45AD-951C-09E3BCA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566DA-4D27-4FAB-AB39-E1F8A348B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3E30-AAE6-4A09-BB7A-F54769CD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44E5B-51D2-44B6-A74E-0DF36507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5D5C-7CF3-4F47-A5D7-585E6753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F09F-B830-40EA-8012-41AAD46E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E1F-28DD-4A4E-9EAD-5E00576B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6B0E-4A22-410D-A9A8-38BEB906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742FE-4953-4B2D-8226-7EA87BA9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C5E-A710-4B6F-8401-F0FEFE9B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3F2-5F03-4C4F-A69A-CA498EEF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B53E-7887-4A1B-883E-AA5E119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3D63-B4F8-44D2-9C84-18D40A20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E235-5D48-4BCD-8D7C-85BF93E9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35AC-00C0-411A-A3E9-9A048BAB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61DD-561A-44B4-B7C1-CE98A02F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57F0-3321-4DD2-8DAA-67BB2FC7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FF79-2E1F-400C-8568-274064BF7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F1EB-FB73-4A44-AB14-BEF6B4C8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03E53-31A9-4BE1-BDA5-8C5281BD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F8CFD-8C5F-4946-8E71-81BACCE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CCE13-095E-449B-A104-0B09252E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2457-388B-47AF-AFEF-A14239C6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7C78-5C19-463C-BD95-A138DBF1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14C1A-6439-48E6-89E5-071B960C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D2E1-E35E-49C2-A8A9-6861CBDCC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7A844-E789-4D2A-A087-35C63BB9A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8A78D-33C0-4128-9BE8-924BDE1A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DF328-A91C-4232-B776-BD74090A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5B532-B8A1-4E07-AD0D-8C2C9D4B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2B4B-2D81-4B82-BA0C-7DB59934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29737-15FD-435B-964B-B71B7B1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68CE1-5844-493C-B047-DF657161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CBE7-B734-4500-A8F3-573341F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852A3-7AAD-4C79-968C-BA5643C3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C4707-7313-474E-9262-A75A2B2D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3546A-8AE9-4C3C-97D2-518FC005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DA66-5331-4E2F-B7D9-276626B2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CBE9-3186-40D6-B9C7-B1801404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96F04-5596-4305-ACE5-813D5A90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FA6B-AD3A-4FD5-B62A-656966DE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B593-21EF-4697-9AB5-7B687A94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4802F-9E1B-4DC5-AAE2-14A97F89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16AC-223A-46A8-8032-175E9777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5B682-E381-40B0-8F49-199BF0A4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A7B0-B711-40B6-B71A-51F4E461C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6D09A-4802-4EDC-9166-611AB1B6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E44BE-89A9-4AE5-BFC5-3474AC9D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CF468-BFE8-4C14-B4DC-2BB16B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E2A2-BD22-452D-8349-E0E41D44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369B-D2F1-4281-8BA1-3959470A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FCA4-2781-4EF9-A7F2-BF823F2E6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BDEC-09E6-4364-941A-B4688C602AF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C1E1-F5E6-48FD-9276-50CE6551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1E37-6B40-4505-991C-26A5E11A4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B402-27E2-4DD5-92C8-24C9D7CD9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4" y="237974"/>
            <a:ext cx="9744075" cy="773112"/>
          </a:xfrm>
        </p:spPr>
        <p:txBody>
          <a:bodyPr>
            <a:normAutofit/>
          </a:bodyPr>
          <a:lstStyle/>
          <a:p>
            <a:pPr algn="l"/>
            <a:r>
              <a:rPr lang="en-US" sz="3000" b="1">
                <a:latin typeface="Arial"/>
                <a:cs typeface="Arial"/>
              </a:rPr>
              <a:t>Applied Industrialized AI – Community Investment </a:t>
            </a:r>
            <a:endParaRPr lang="en-US">
              <a:cs typeface="Calibri Light" panose="020F03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BFAC6-012F-4F82-B4C9-5E4A77F7733E}"/>
              </a:ext>
            </a:extLst>
          </p:cNvPr>
          <p:cNvSpPr/>
          <p:nvPr/>
        </p:nvSpPr>
        <p:spPr>
          <a:xfrm>
            <a:off x="1433513" y="1238244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Home Prices Based on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09C09-2C59-47F5-BE96-11E8F76E24C1}"/>
              </a:ext>
            </a:extLst>
          </p:cNvPr>
          <p:cNvSpPr/>
          <p:nvPr/>
        </p:nvSpPr>
        <p:spPr>
          <a:xfrm>
            <a:off x="4038599" y="1238244"/>
            <a:ext cx="200977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Neighborhood Crime Statistics and risks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4D347-1978-4071-8DA6-F71E1C39DCC7}"/>
              </a:ext>
            </a:extLst>
          </p:cNvPr>
          <p:cNvSpPr/>
          <p:nvPr/>
        </p:nvSpPr>
        <p:spPr>
          <a:xfrm>
            <a:off x="7024687" y="1238244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Different Neighborhood Amenities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6E064-C185-47A1-ADCF-08A0822DD990}"/>
              </a:ext>
            </a:extLst>
          </p:cNvPr>
          <p:cNvSpPr/>
          <p:nvPr/>
        </p:nvSpPr>
        <p:spPr>
          <a:xfrm>
            <a:off x="9748836" y="1238243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Home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50F94-08EB-49B5-945A-87F8491990E1}"/>
              </a:ext>
            </a:extLst>
          </p:cNvPr>
          <p:cNvSpPr/>
          <p:nvPr/>
        </p:nvSpPr>
        <p:spPr>
          <a:xfrm>
            <a:off x="130968" y="1958824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Identify Areas of business with Intelligence gaps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0EAC9-ECBD-4EC6-81D0-49FE29324451}"/>
              </a:ext>
            </a:extLst>
          </p:cNvPr>
          <p:cNvSpPr/>
          <p:nvPr/>
        </p:nvSpPr>
        <p:spPr>
          <a:xfrm>
            <a:off x="173830" y="3220887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a portfolio of feasible AI data stories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C985B-7D2F-4A29-9579-72F004896283}"/>
              </a:ext>
            </a:extLst>
          </p:cNvPr>
          <p:cNvSpPr/>
          <p:nvPr/>
        </p:nvSpPr>
        <p:spPr>
          <a:xfrm>
            <a:off x="173830" y="4797275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Identify specific business value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73135-657A-4DEC-A846-98A259AF72FD}"/>
              </a:ext>
            </a:extLst>
          </p:cNvPr>
          <p:cNvSpPr txBox="1"/>
          <p:nvPr/>
        </p:nvSpPr>
        <p:spPr>
          <a:xfrm>
            <a:off x="1466849" y="1958824"/>
            <a:ext cx="183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Speed: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Be able to quickly identify average home prices in a selected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5F4B7-E713-42DB-8473-37B9D42DF684}"/>
              </a:ext>
            </a:extLst>
          </p:cNvPr>
          <p:cNvSpPr txBox="1"/>
          <p:nvPr/>
        </p:nvSpPr>
        <p:spPr>
          <a:xfrm>
            <a:off x="3943348" y="1855927"/>
            <a:ext cx="226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Strengthen: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Find out the amount of crime in an area including the types of crime committed.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Identify flood zones and other factors that might impact insurance 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02E62-E936-421E-B57A-0A3C154E93E8}"/>
              </a:ext>
            </a:extLst>
          </p:cNvPr>
          <p:cNvSpPr txBox="1"/>
          <p:nvPr/>
        </p:nvSpPr>
        <p:spPr>
          <a:xfrm>
            <a:off x="7053262" y="1855927"/>
            <a:ext cx="2262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Rapidly identify: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Find out what local recreational spaces are available in the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Learn about potential neighborhood associations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9EE36-3217-4393-A1D9-1063BF13D78D}"/>
              </a:ext>
            </a:extLst>
          </p:cNvPr>
          <p:cNvSpPr txBox="1"/>
          <p:nvPr/>
        </p:nvSpPr>
        <p:spPr>
          <a:xfrm>
            <a:off x="9739312" y="1836875"/>
            <a:ext cx="226218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Guard: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/>
                <a:cs typeface="Arial"/>
              </a:rPr>
              <a:t>Insure that your  </a:t>
            </a:r>
            <a:r>
              <a:rPr lang="en-US" sz="900" err="1">
                <a:latin typeface="Arial"/>
                <a:cs typeface="Arial"/>
              </a:rPr>
              <a:t>nvestment</a:t>
            </a:r>
            <a:r>
              <a:rPr lang="en-US" sz="900">
                <a:latin typeface="Arial"/>
                <a:cs typeface="Arial"/>
              </a:rPr>
              <a:t> will grow over time.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7C9575-920A-4E5C-94E1-8452AA0BCA6E}"/>
              </a:ext>
            </a:extLst>
          </p:cNvPr>
          <p:cNvCxnSpPr>
            <a:cxnSpLocks/>
          </p:cNvCxnSpPr>
          <p:nvPr/>
        </p:nvCxnSpPr>
        <p:spPr>
          <a:xfrm>
            <a:off x="3629024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CB0FB-FD2A-4FE1-A2CD-F5EA9F601221}"/>
              </a:ext>
            </a:extLst>
          </p:cNvPr>
          <p:cNvCxnSpPr>
            <a:cxnSpLocks/>
          </p:cNvCxnSpPr>
          <p:nvPr/>
        </p:nvCxnSpPr>
        <p:spPr>
          <a:xfrm>
            <a:off x="6624637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55A9F0-CC34-452D-B70B-46B6BA20ED1D}"/>
              </a:ext>
            </a:extLst>
          </p:cNvPr>
          <p:cNvCxnSpPr>
            <a:cxnSpLocks/>
          </p:cNvCxnSpPr>
          <p:nvPr/>
        </p:nvCxnSpPr>
        <p:spPr>
          <a:xfrm>
            <a:off x="9529762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Arrow: Pentagon 2">
            <a:extLst>
              <a:ext uri="{FF2B5EF4-FFF2-40B4-BE49-F238E27FC236}">
                <a16:creationId xmlns:a16="http://schemas.microsoft.com/office/drawing/2014/main" id="{4ED7208B-9894-4470-8027-63889231DF4D}"/>
              </a:ext>
            </a:extLst>
          </p:cNvPr>
          <p:cNvSpPr/>
          <p:nvPr/>
        </p:nvSpPr>
        <p:spPr>
          <a:xfrm>
            <a:off x="1543050" y="3386890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home value based on area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2031E3D8-0F1B-45FA-8BA1-452761F1C591}"/>
              </a:ext>
            </a:extLst>
          </p:cNvPr>
          <p:cNvSpPr/>
          <p:nvPr/>
        </p:nvSpPr>
        <p:spPr>
          <a:xfrm>
            <a:off x="4195763" y="2958858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types of crimes over a given period</a:t>
            </a:r>
          </a:p>
        </p:txBody>
      </p:sp>
      <p:sp>
        <p:nvSpPr>
          <p:cNvPr id="20" name="Arrow: Pentagon 20">
            <a:extLst>
              <a:ext uri="{FF2B5EF4-FFF2-40B4-BE49-F238E27FC236}">
                <a16:creationId xmlns:a16="http://schemas.microsoft.com/office/drawing/2014/main" id="{FA4A4986-8521-4918-A159-B89532C1CFA1}"/>
              </a:ext>
            </a:extLst>
          </p:cNvPr>
          <p:cNvSpPr/>
          <p:nvPr/>
        </p:nvSpPr>
        <p:spPr>
          <a:xfrm>
            <a:off x="4195762" y="3849537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risks for flooding, natural disasters, etc.</a:t>
            </a:r>
          </a:p>
        </p:txBody>
      </p:sp>
      <p:sp>
        <p:nvSpPr>
          <p:cNvPr id="21" name="Arrow: Pentagon 19">
            <a:extLst>
              <a:ext uri="{FF2B5EF4-FFF2-40B4-BE49-F238E27FC236}">
                <a16:creationId xmlns:a16="http://schemas.microsoft.com/office/drawing/2014/main" id="{3FEDDFD7-8E26-4FB9-94D8-7EB87BDF68E5}"/>
              </a:ext>
            </a:extLst>
          </p:cNvPr>
          <p:cNvSpPr/>
          <p:nvPr/>
        </p:nvSpPr>
        <p:spPr>
          <a:xfrm>
            <a:off x="4195763" y="3424990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if crime trends are rising or falling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34CD46D-B432-4F51-8F5B-51C5CB94CB55}"/>
              </a:ext>
            </a:extLst>
          </p:cNvPr>
          <p:cNvSpPr/>
          <p:nvPr/>
        </p:nvSpPr>
        <p:spPr>
          <a:xfrm>
            <a:off x="7234237" y="2958858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impact of recreational amenities</a:t>
            </a:r>
          </a:p>
        </p:txBody>
      </p:sp>
      <p:sp>
        <p:nvSpPr>
          <p:cNvPr id="26" name="Arrow: Pentagon 26">
            <a:extLst>
              <a:ext uri="{FF2B5EF4-FFF2-40B4-BE49-F238E27FC236}">
                <a16:creationId xmlns:a16="http://schemas.microsoft.com/office/drawing/2014/main" id="{267A4DFB-000E-4FCC-8002-AA5FF591A109}"/>
              </a:ext>
            </a:extLst>
          </p:cNvPr>
          <p:cNvSpPr/>
          <p:nvPr/>
        </p:nvSpPr>
        <p:spPr>
          <a:xfrm>
            <a:off x="7234236" y="3424672"/>
            <a:ext cx="1690687" cy="784829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/>
                <a:cs typeface="Arial"/>
              </a:rPr>
              <a:t>Become informed about potential taxes associated with the  property 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Pentagon 27">
            <a:extLst>
              <a:ext uri="{FF2B5EF4-FFF2-40B4-BE49-F238E27FC236}">
                <a16:creationId xmlns:a16="http://schemas.microsoft.com/office/drawing/2014/main" id="{2B222055-A344-4FD4-AD78-6023859B6165}"/>
              </a:ext>
            </a:extLst>
          </p:cNvPr>
          <p:cNvSpPr/>
          <p:nvPr/>
        </p:nvSpPr>
        <p:spPr>
          <a:xfrm>
            <a:off x="9896474" y="2958857"/>
            <a:ext cx="1690687" cy="466133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if home values in the area will increase and at what rate</a:t>
            </a:r>
          </a:p>
        </p:txBody>
      </p:sp>
      <p:sp>
        <p:nvSpPr>
          <p:cNvPr id="28" name="Arrow: Pentagon 28">
            <a:extLst>
              <a:ext uri="{FF2B5EF4-FFF2-40B4-BE49-F238E27FC236}">
                <a16:creationId xmlns:a16="http://schemas.microsoft.com/office/drawing/2014/main" id="{6A4CDE52-AE17-4408-8B14-F6FEBADBF834}"/>
              </a:ext>
            </a:extLst>
          </p:cNvPr>
          <p:cNvSpPr/>
          <p:nvPr/>
        </p:nvSpPr>
        <p:spPr>
          <a:xfrm>
            <a:off x="9896473" y="3589308"/>
            <a:ext cx="1690687" cy="715499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/>
                <a:cs typeface="Arial"/>
              </a:rPr>
              <a:t>Determine how the amount of investment made will impact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264424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254EC348595408CDBE20DAB7D6D8D" ma:contentTypeVersion="10" ma:contentTypeDescription="Create a new document." ma:contentTypeScope="" ma:versionID="52004ae83551db4f9d958208ba4795e4">
  <xsd:schema xmlns:xsd="http://www.w3.org/2001/XMLSchema" xmlns:xs="http://www.w3.org/2001/XMLSchema" xmlns:p="http://schemas.microsoft.com/office/2006/metadata/properties" xmlns:ns2="b70c8f1b-f7ad-4cae-b7d8-997354ca0696" targetNamespace="http://schemas.microsoft.com/office/2006/metadata/properties" ma:root="true" ma:fieldsID="cf35fc85757dfd348a1be9bfc282a0c2" ns2:_="">
    <xsd:import namespace="b70c8f1b-f7ad-4cae-b7d8-997354ca0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c8f1b-f7ad-4cae-b7d8-997354ca0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BFB18A-F2F3-4DB3-ABB4-9335B4B7E2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FF5E15-6ABC-4826-A286-8FC2B6EE0E3E}">
  <ds:schemaRefs>
    <ds:schemaRef ds:uri="b70c8f1b-f7ad-4cae-b7d8-997354ca06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B0EFD9-654C-4CC9-8A84-BA30FF44D48B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Applied Industrialized AI – Community Investment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Industrialized AI - Cybersecurity</dc:title>
  <dc:creator>Annu Singh</dc:creator>
  <cp:revision>1</cp:revision>
  <dcterms:created xsi:type="dcterms:W3CDTF">2018-09-04T16:18:16Z</dcterms:created>
  <dcterms:modified xsi:type="dcterms:W3CDTF">2019-04-30T19:34:13Z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0x010100679254EC348595408CDBE20DAB7D6D8D</vt:lpwstr>
  </property>
</Properties>
</file>