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C285-69A6-4F7A-9003-97268146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FA13A-FAC5-4625-A1FD-89B429BAD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2658-BCD0-4829-B34C-01C7FE7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555F-84DA-4595-99E9-DE151EF3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4999-AB34-4515-9AAA-F7F77E5B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6395-01F8-4700-8813-96F86881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EB2C-BE39-4369-8B26-E25A4AC1F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4B7-28D1-41F4-A4F7-111D9090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56D5-9A42-4786-B1E6-BC056AC9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58ED-5378-4AEE-9D80-43212D46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B8B71-862F-4000-9F32-3EFBBB403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55A08-1E95-4D5D-8C68-1D460F1B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8749-9B42-4DC8-85FA-BC829F6E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FC2E-73F8-4F46-A357-B43CB9B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9AB6-1A99-4D64-85E3-223E71B4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9289-7540-464F-9FC6-EC05C1D1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F4D-D0B9-44AD-BACE-8ADC8F34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A5CB-9345-422A-B3BC-A001583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AFB2-1129-4BB1-8E77-6FC1D0BB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A963-EE10-4262-819B-6BADEA4A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9FE4-E0A8-4D54-88E0-B19DC434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CB645-4A07-4AB0-B6EF-085E61EB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1BA8-E3D5-4654-A282-2F0198F3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F8B1-F2B0-488D-862F-AC4F7591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C469-C1F4-41DC-94D2-AFB4718C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2BEA-1251-486C-9EBD-46133D7A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293-E971-487D-941C-5C2CDA8FF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D851-08BF-4967-83F9-C60ED8EA9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3AF2-ED10-4F8E-B6F0-91F1E01B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6777A-1C02-4334-BDF2-AF61F069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366A-60B2-4BC7-A87D-DF1F6545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5035-7FE4-42F1-B24A-7854412F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D601B-6386-4C2C-BB71-D6B398CE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4144F-F654-4356-A6EA-DEEBE7F1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B696D-DDAA-4ECA-956C-50520F89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9B2F-097F-4FA5-BEDE-98C76D8C0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D8EA-951C-45DA-BF75-CA954232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9549A-6531-4B31-A49C-1798842B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4F927-A53E-4439-8264-C4C5D437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7AFB-5579-40E3-AE50-F9D9B147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1B69-DD51-41F8-A38C-EB7911D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E26B8-EBCA-4C2D-BC78-A9A37A41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5A6E5-4116-4D55-A508-E2849FF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BE332-7C8C-46BF-8BF5-45A2495B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DFD66-85C0-4DA7-ADE9-51F4C6C6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6EA6-5D6A-4F92-9E7A-7020CBE6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BB36-C4F1-40A5-902D-0D53A0A7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1977-4392-41CE-9F20-4AC455EB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012B0-7699-4050-AB84-EEEB157D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0B1D-F0EC-4CAA-BFBE-E7C00FBC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7C85-F839-49EC-B5BF-B4310C0A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68C8-3052-4173-8D0E-3C52E58B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89B4-4454-4AAF-B7D0-F954163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EF01D-5292-423E-8F15-F05A08223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9E044-BEA9-45C9-901C-52922B8F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FFAE-15E3-4C25-A94E-C8F085A5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4A5C-022B-46C4-8AEB-8774EDD0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D562-F4E8-4A43-88BB-EE01BE8B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6D755-E6EB-42BA-8A12-561DF813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6269-91F8-49B5-9A0B-33384D71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2992-F08C-400B-B398-12AB3435B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5C51-483D-44A4-9CBE-BC888A951212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F35-55EB-4F6E-9254-181F512B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F0E8-3C18-4B1D-9CC5-A22C4FE34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CC9E-7A04-4CAC-97F5-D0D43997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2C0E6-A816-4674-97A1-9265E285D40F}"/>
              </a:ext>
            </a:extLst>
          </p:cNvPr>
          <p:cNvSpPr/>
          <p:nvPr/>
        </p:nvSpPr>
        <p:spPr>
          <a:xfrm>
            <a:off x="2219417" y="71021"/>
            <a:ext cx="3133818" cy="7102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9ABF7-6752-43EE-8AC4-FD964C2E7D3C}"/>
              </a:ext>
            </a:extLst>
          </p:cNvPr>
          <p:cNvSpPr/>
          <p:nvPr/>
        </p:nvSpPr>
        <p:spPr>
          <a:xfrm>
            <a:off x="6671401" y="45804"/>
            <a:ext cx="2806824" cy="727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Line of Business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99D4B-4199-4DF2-B20F-49CDA99609AC}"/>
              </a:ext>
            </a:extLst>
          </p:cNvPr>
          <p:cNvSpPr/>
          <p:nvPr/>
        </p:nvSpPr>
        <p:spPr>
          <a:xfrm>
            <a:off x="1899822" y="949911"/>
            <a:ext cx="1571348" cy="710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General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53BE1-AC18-43E6-BB8D-1F6FBFDE5E7A}"/>
              </a:ext>
            </a:extLst>
          </p:cNvPr>
          <p:cNvSpPr/>
          <p:nvPr/>
        </p:nvSpPr>
        <p:spPr>
          <a:xfrm>
            <a:off x="3826148" y="967563"/>
            <a:ext cx="1340545" cy="6658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Executive Sponsor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F06D90-D28A-45C9-867D-EFA5A7806759}"/>
              </a:ext>
            </a:extLst>
          </p:cNvPr>
          <p:cNvSpPr/>
          <p:nvPr/>
        </p:nvSpPr>
        <p:spPr>
          <a:xfrm rot="10800000" flipV="1">
            <a:off x="1154092" y="2361288"/>
            <a:ext cx="1571330" cy="614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Data scientist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2F4D1-F150-454A-BAC5-6BD3C080C448}"/>
              </a:ext>
            </a:extLst>
          </p:cNvPr>
          <p:cNvSpPr/>
          <p:nvPr/>
        </p:nvSpPr>
        <p:spPr>
          <a:xfrm rot="10800000" flipH="1" flipV="1">
            <a:off x="3293158" y="2295851"/>
            <a:ext cx="1571328" cy="754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Industrialized AI Specialist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97BE26-1685-4844-A47F-C2861E9C9E54}"/>
              </a:ext>
            </a:extLst>
          </p:cNvPr>
          <p:cNvCxnSpPr>
            <a:cxnSpLocks/>
          </p:cNvCxnSpPr>
          <p:nvPr/>
        </p:nvCxnSpPr>
        <p:spPr>
          <a:xfrm>
            <a:off x="5970178" y="-168686"/>
            <a:ext cx="0" cy="7026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942C35-68BA-442A-BD19-74A5D762BA3F}"/>
              </a:ext>
            </a:extLst>
          </p:cNvPr>
          <p:cNvCxnSpPr/>
          <p:nvPr/>
        </p:nvCxnSpPr>
        <p:spPr>
          <a:xfrm>
            <a:off x="147793" y="3223173"/>
            <a:ext cx="12103225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25255AB-8EBD-42A0-A9E1-2CB2E2937BB8}"/>
              </a:ext>
            </a:extLst>
          </p:cNvPr>
          <p:cNvCxnSpPr>
            <a:cxnSpLocks/>
          </p:cNvCxnSpPr>
          <p:nvPr/>
        </p:nvCxnSpPr>
        <p:spPr>
          <a:xfrm>
            <a:off x="2578776" y="2005925"/>
            <a:ext cx="1397212" cy="2988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15115E2-DAD4-44ED-96B9-5AE1F7BF690F}"/>
              </a:ext>
            </a:extLst>
          </p:cNvPr>
          <p:cNvSpPr/>
          <p:nvPr/>
        </p:nvSpPr>
        <p:spPr>
          <a:xfrm>
            <a:off x="6165589" y="985419"/>
            <a:ext cx="1300553" cy="630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Executive Sponsor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76FB15-7BEA-4E50-BAA6-5EA3F168132D}"/>
              </a:ext>
            </a:extLst>
          </p:cNvPr>
          <p:cNvSpPr/>
          <p:nvPr/>
        </p:nvSpPr>
        <p:spPr>
          <a:xfrm>
            <a:off x="7746176" y="926344"/>
            <a:ext cx="1667841" cy="680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 of Business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B05CAA-CF25-48DF-962E-B728C4140FF2}"/>
              </a:ext>
            </a:extLst>
          </p:cNvPr>
          <p:cNvSpPr/>
          <p:nvPr/>
        </p:nvSpPr>
        <p:spPr>
          <a:xfrm rot="10800000" flipV="1">
            <a:off x="6953423" y="2290442"/>
            <a:ext cx="1533304" cy="630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Owner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BD1C5A-6D44-445C-9AE2-A8F00A36DE07}"/>
              </a:ext>
            </a:extLst>
          </p:cNvPr>
          <p:cNvSpPr/>
          <p:nvPr/>
        </p:nvSpPr>
        <p:spPr>
          <a:xfrm rot="10800000" flipH="1" flipV="1">
            <a:off x="9064300" y="2295851"/>
            <a:ext cx="1526755" cy="62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Data Scientist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507487-83D9-412D-AC06-9CCB32E41803}"/>
              </a:ext>
            </a:extLst>
          </p:cNvPr>
          <p:cNvSpPr txBox="1"/>
          <p:nvPr/>
        </p:nvSpPr>
        <p:spPr>
          <a:xfrm>
            <a:off x="186451" y="3364829"/>
            <a:ext cx="14060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Core Team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07E9B6-00FD-4698-9E58-243979CAF205}"/>
              </a:ext>
            </a:extLst>
          </p:cNvPr>
          <p:cNvSpPr/>
          <p:nvPr/>
        </p:nvSpPr>
        <p:spPr>
          <a:xfrm rot="10800000" flipV="1">
            <a:off x="7973005" y="3340196"/>
            <a:ext cx="1257659" cy="511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84BA28-D8D9-41EC-BE5D-CAD11D494760}"/>
              </a:ext>
            </a:extLst>
          </p:cNvPr>
          <p:cNvSpPr/>
          <p:nvPr/>
        </p:nvSpPr>
        <p:spPr>
          <a:xfrm>
            <a:off x="1167410" y="3820096"/>
            <a:ext cx="1544694" cy="445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Scrum Master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9AD3C68-EF7C-48D3-9082-35C9E8E5AEA3}"/>
              </a:ext>
            </a:extLst>
          </p:cNvPr>
          <p:cNvCxnSpPr>
            <a:cxnSpLocks/>
          </p:cNvCxnSpPr>
          <p:nvPr/>
        </p:nvCxnSpPr>
        <p:spPr>
          <a:xfrm>
            <a:off x="2601158" y="1660125"/>
            <a:ext cx="0" cy="20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71CBEB8-DAD9-4170-9A7D-0D7DD08A7C25}"/>
              </a:ext>
            </a:extLst>
          </p:cNvPr>
          <p:cNvCxnSpPr>
            <a:cxnSpLocks/>
          </p:cNvCxnSpPr>
          <p:nvPr/>
        </p:nvCxnSpPr>
        <p:spPr>
          <a:xfrm>
            <a:off x="8564647" y="1911800"/>
            <a:ext cx="1152196" cy="4158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65D8AAD-83F9-4939-978A-C039DA1B73A6}"/>
              </a:ext>
            </a:extLst>
          </p:cNvPr>
          <p:cNvCxnSpPr>
            <a:cxnSpLocks/>
          </p:cNvCxnSpPr>
          <p:nvPr/>
        </p:nvCxnSpPr>
        <p:spPr>
          <a:xfrm rot="5400000">
            <a:off x="1918951" y="1677396"/>
            <a:ext cx="710240" cy="656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BBA5DC6-E128-4870-BCDB-FE319343B19A}"/>
              </a:ext>
            </a:extLst>
          </p:cNvPr>
          <p:cNvCxnSpPr>
            <a:cxnSpLocks/>
          </p:cNvCxnSpPr>
          <p:nvPr/>
        </p:nvCxnSpPr>
        <p:spPr>
          <a:xfrm>
            <a:off x="8564647" y="1606658"/>
            <a:ext cx="0" cy="173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7801842-43A5-4205-86D1-6D69AFF6B6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4427" y="1904638"/>
            <a:ext cx="830220" cy="3819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C74EEB5-091A-4AF9-8A4A-8967BDB60E4D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1939757" y="2990886"/>
            <a:ext cx="0" cy="829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776403B-A8CC-463E-8854-A91DFECF960C}"/>
              </a:ext>
            </a:extLst>
          </p:cNvPr>
          <p:cNvCxnSpPr>
            <a:cxnSpLocks/>
          </p:cNvCxnSpPr>
          <p:nvPr/>
        </p:nvCxnSpPr>
        <p:spPr>
          <a:xfrm>
            <a:off x="1879843" y="4266032"/>
            <a:ext cx="4294" cy="26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C95139E-CF13-4A74-96CC-0804A1E60800}"/>
              </a:ext>
            </a:extLst>
          </p:cNvPr>
          <p:cNvCxnSpPr>
            <a:cxnSpLocks/>
          </p:cNvCxnSpPr>
          <p:nvPr/>
        </p:nvCxnSpPr>
        <p:spPr>
          <a:xfrm flipH="1" flipV="1">
            <a:off x="1079919" y="4531889"/>
            <a:ext cx="3947116" cy="17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AC2A4E0-518F-43A7-8AE1-1A67798B6A42}"/>
              </a:ext>
            </a:extLst>
          </p:cNvPr>
          <p:cNvCxnSpPr>
            <a:cxnSpLocks/>
          </p:cNvCxnSpPr>
          <p:nvPr/>
        </p:nvCxnSpPr>
        <p:spPr>
          <a:xfrm flipH="1" flipV="1">
            <a:off x="1082510" y="4536014"/>
            <a:ext cx="9445" cy="613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313AFF1-0F40-4E10-93DD-1F2B728DF800}"/>
              </a:ext>
            </a:extLst>
          </p:cNvPr>
          <p:cNvCxnSpPr>
            <a:cxnSpLocks/>
          </p:cNvCxnSpPr>
          <p:nvPr/>
        </p:nvCxnSpPr>
        <p:spPr>
          <a:xfrm flipV="1">
            <a:off x="3830544" y="4556887"/>
            <a:ext cx="0" cy="601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4A023F-E3DB-4267-81BA-3D6888E4269A}"/>
              </a:ext>
            </a:extLst>
          </p:cNvPr>
          <p:cNvCxnSpPr>
            <a:cxnSpLocks/>
          </p:cNvCxnSpPr>
          <p:nvPr/>
        </p:nvCxnSpPr>
        <p:spPr>
          <a:xfrm flipH="1" flipV="1">
            <a:off x="5027035" y="4556887"/>
            <a:ext cx="12036" cy="59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99E5F2B-7A19-4CC1-BE0A-3E3ED5EF4AAB}"/>
              </a:ext>
            </a:extLst>
          </p:cNvPr>
          <p:cNvSpPr/>
          <p:nvPr/>
        </p:nvSpPr>
        <p:spPr>
          <a:xfrm>
            <a:off x="264054" y="5157924"/>
            <a:ext cx="1167506" cy="896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Scientist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BF0FA76-ABD1-4256-BA54-9653BEBAAF75}"/>
              </a:ext>
            </a:extLst>
          </p:cNvPr>
          <p:cNvSpPr/>
          <p:nvPr/>
        </p:nvSpPr>
        <p:spPr>
          <a:xfrm>
            <a:off x="3134488" y="5157925"/>
            <a:ext cx="1196797" cy="896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Front-End Developer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C31DF11-5DB3-4EFB-8378-5DA78A67633A}"/>
              </a:ext>
            </a:extLst>
          </p:cNvPr>
          <p:cNvSpPr/>
          <p:nvPr/>
        </p:nvSpPr>
        <p:spPr>
          <a:xfrm>
            <a:off x="1712286" y="5157924"/>
            <a:ext cx="1238652" cy="896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Engineer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148444F-1FCB-45DE-BE48-C267D87962B4}"/>
              </a:ext>
            </a:extLst>
          </p:cNvPr>
          <p:cNvSpPr/>
          <p:nvPr/>
        </p:nvSpPr>
        <p:spPr>
          <a:xfrm>
            <a:off x="4427206" y="5131291"/>
            <a:ext cx="1196799" cy="887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(Partners) </a:t>
            </a:r>
          </a:p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2F84C7-2CEB-46EC-8D9C-E334D49D6CAC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2331612" y="4531889"/>
            <a:ext cx="0" cy="6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C3B71-7BFE-4FE9-B0C8-F235A3DB6F02}"/>
              </a:ext>
            </a:extLst>
          </p:cNvPr>
          <p:cNvCxnSpPr>
            <a:cxnSpLocks/>
            <a:stCxn id="219" idx="2"/>
          </p:cNvCxnSpPr>
          <p:nvPr/>
        </p:nvCxnSpPr>
        <p:spPr>
          <a:xfrm>
            <a:off x="5025606" y="6019058"/>
            <a:ext cx="0" cy="28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4564FDF-DCA7-45CA-BAE5-3B53EB6DF61C}"/>
              </a:ext>
            </a:extLst>
          </p:cNvPr>
          <p:cNvSpPr/>
          <p:nvPr/>
        </p:nvSpPr>
        <p:spPr>
          <a:xfrm>
            <a:off x="4128123" y="6246256"/>
            <a:ext cx="1732688" cy="54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 Engineer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E72884-6D9C-4C12-AD61-2346E75437C1}"/>
              </a:ext>
            </a:extLst>
          </p:cNvPr>
          <p:cNvCxnSpPr>
            <a:cxnSpLocks/>
          </p:cNvCxnSpPr>
          <p:nvPr/>
        </p:nvCxnSpPr>
        <p:spPr>
          <a:xfrm flipH="1" flipV="1">
            <a:off x="6784036" y="3999068"/>
            <a:ext cx="3947116" cy="17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E76C30-E140-4A84-B1CD-D51B828E4091}"/>
              </a:ext>
            </a:extLst>
          </p:cNvPr>
          <p:cNvCxnSpPr>
            <a:cxnSpLocks/>
          </p:cNvCxnSpPr>
          <p:nvPr/>
        </p:nvCxnSpPr>
        <p:spPr>
          <a:xfrm flipV="1">
            <a:off x="9488761" y="4022897"/>
            <a:ext cx="0" cy="243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E19F96-7F92-46D3-BCD6-DC606FF32B07}"/>
              </a:ext>
            </a:extLst>
          </p:cNvPr>
          <p:cNvCxnSpPr>
            <a:cxnSpLocks/>
          </p:cNvCxnSpPr>
          <p:nvPr/>
        </p:nvCxnSpPr>
        <p:spPr>
          <a:xfrm flipV="1">
            <a:off x="8191809" y="4004342"/>
            <a:ext cx="0" cy="261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D9B5E02-9411-42CE-BB34-59F34A75080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601834" y="3852094"/>
            <a:ext cx="0" cy="138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EDCB64-055C-42FB-AF4C-4D044C16206A}"/>
              </a:ext>
            </a:extLst>
          </p:cNvPr>
          <p:cNvCxnSpPr>
            <a:cxnSpLocks/>
          </p:cNvCxnSpPr>
          <p:nvPr/>
        </p:nvCxnSpPr>
        <p:spPr>
          <a:xfrm flipV="1">
            <a:off x="6784038" y="4007946"/>
            <a:ext cx="0" cy="28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AA13E2-FDCF-4F7C-A993-DB4EC01B4AC9}"/>
              </a:ext>
            </a:extLst>
          </p:cNvPr>
          <p:cNvCxnSpPr>
            <a:cxnSpLocks/>
          </p:cNvCxnSpPr>
          <p:nvPr/>
        </p:nvCxnSpPr>
        <p:spPr>
          <a:xfrm flipH="1" flipV="1">
            <a:off x="10729212" y="4011695"/>
            <a:ext cx="3881" cy="349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A962841-5F72-4339-80A8-9DCCD6C57086}"/>
              </a:ext>
            </a:extLst>
          </p:cNvPr>
          <p:cNvSpPr/>
          <p:nvPr/>
        </p:nvSpPr>
        <p:spPr>
          <a:xfrm>
            <a:off x="6278121" y="4266033"/>
            <a:ext cx="1297599" cy="894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 Business User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756B17-9DB4-42DD-90B9-10F9378E2BBE}"/>
              </a:ext>
            </a:extLst>
          </p:cNvPr>
          <p:cNvSpPr/>
          <p:nvPr/>
        </p:nvSpPr>
        <p:spPr>
          <a:xfrm>
            <a:off x="7654032" y="4272628"/>
            <a:ext cx="1146577" cy="838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Business User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BCBE21-81BE-431E-9411-4759FCC6DC24}"/>
              </a:ext>
            </a:extLst>
          </p:cNvPr>
          <p:cNvSpPr/>
          <p:nvPr/>
        </p:nvSpPr>
        <p:spPr>
          <a:xfrm>
            <a:off x="8946756" y="4266032"/>
            <a:ext cx="1341513" cy="883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Professional Teams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01E84AA-5261-4EDC-BE33-4FCFC4929225}"/>
              </a:ext>
            </a:extLst>
          </p:cNvPr>
          <p:cNvSpPr/>
          <p:nvPr/>
        </p:nvSpPr>
        <p:spPr>
          <a:xfrm>
            <a:off x="10390771" y="4266032"/>
            <a:ext cx="1003162" cy="891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B726B4-D273-4964-830A-3B9E95615C54}"/>
              </a:ext>
            </a:extLst>
          </p:cNvPr>
          <p:cNvSpPr/>
          <p:nvPr/>
        </p:nvSpPr>
        <p:spPr>
          <a:xfrm flipV="1">
            <a:off x="6228670" y="5250528"/>
            <a:ext cx="5827206" cy="15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1F82723-E24F-4069-92BD-82A3F7E660EE}"/>
              </a:ext>
            </a:extLst>
          </p:cNvPr>
          <p:cNvCxnSpPr>
            <a:cxnSpLocks/>
          </p:cNvCxnSpPr>
          <p:nvPr/>
        </p:nvCxnSpPr>
        <p:spPr>
          <a:xfrm>
            <a:off x="5860810" y="6491793"/>
            <a:ext cx="41731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C0B945A-5304-4925-AEA0-244F203E6A6A}"/>
              </a:ext>
            </a:extLst>
          </p:cNvPr>
          <p:cNvSpPr/>
          <p:nvPr/>
        </p:nvSpPr>
        <p:spPr>
          <a:xfrm>
            <a:off x="6354473" y="5903650"/>
            <a:ext cx="888497" cy="7499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Admin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59733B6-E814-4EBA-814C-AF1B2478A28C}"/>
              </a:ext>
            </a:extLst>
          </p:cNvPr>
          <p:cNvSpPr/>
          <p:nvPr/>
        </p:nvSpPr>
        <p:spPr>
          <a:xfrm>
            <a:off x="7331602" y="5903650"/>
            <a:ext cx="973159" cy="7537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Admin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591B10-97FB-46A8-BC08-6D897EB77E8B}"/>
              </a:ext>
            </a:extLst>
          </p:cNvPr>
          <p:cNvSpPr/>
          <p:nvPr/>
        </p:nvSpPr>
        <p:spPr>
          <a:xfrm>
            <a:off x="8386112" y="5903650"/>
            <a:ext cx="1095368" cy="7537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Admin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E125E3-0FE5-4AA9-9FC8-00C31BC97C3B}"/>
              </a:ext>
            </a:extLst>
          </p:cNvPr>
          <p:cNvSpPr/>
          <p:nvPr/>
        </p:nvSpPr>
        <p:spPr>
          <a:xfrm>
            <a:off x="10738204" y="5889706"/>
            <a:ext cx="1189742" cy="7068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AE106D6-DD6A-4A11-85F4-61016AD4C8D9}"/>
              </a:ext>
            </a:extLst>
          </p:cNvPr>
          <p:cNvSpPr/>
          <p:nvPr/>
        </p:nvSpPr>
        <p:spPr>
          <a:xfrm>
            <a:off x="62145" y="3331423"/>
            <a:ext cx="5641607" cy="280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CC6817-A0CA-4AB0-A8FE-9F6E51151972}"/>
              </a:ext>
            </a:extLst>
          </p:cNvPr>
          <p:cNvSpPr/>
          <p:nvPr/>
        </p:nvSpPr>
        <p:spPr>
          <a:xfrm>
            <a:off x="6354472" y="5353238"/>
            <a:ext cx="4236583" cy="4538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Core Application (IT Department Team)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591B10-97FB-46A8-BC08-6D897EB77E8B}"/>
              </a:ext>
            </a:extLst>
          </p:cNvPr>
          <p:cNvSpPr/>
          <p:nvPr/>
        </p:nvSpPr>
        <p:spPr>
          <a:xfrm>
            <a:off x="9570495" y="5903650"/>
            <a:ext cx="1054127" cy="73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Network Admin</a:t>
            </a:r>
          </a:p>
        </p:txBody>
      </p:sp>
    </p:spTree>
    <p:extLst>
      <p:ext uri="{BB962C8B-B14F-4D97-AF65-F5344CB8AC3E}">
        <p14:creationId xmlns:p14="http://schemas.microsoft.com/office/powerpoint/2010/main" val="182206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254EC348595408CDBE20DAB7D6D8D" ma:contentTypeVersion="10" ma:contentTypeDescription="Create a new document." ma:contentTypeScope="" ma:versionID="52004ae83551db4f9d958208ba4795e4">
  <xsd:schema xmlns:xsd="http://www.w3.org/2001/XMLSchema" xmlns:xs="http://www.w3.org/2001/XMLSchema" xmlns:p="http://schemas.microsoft.com/office/2006/metadata/properties" xmlns:ns2="b70c8f1b-f7ad-4cae-b7d8-997354ca0696" targetNamespace="http://schemas.microsoft.com/office/2006/metadata/properties" ma:root="true" ma:fieldsID="cf35fc85757dfd348a1be9bfc282a0c2" ns2:_="">
    <xsd:import namespace="b70c8f1b-f7ad-4cae-b7d8-997354ca0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c8f1b-f7ad-4cae-b7d8-997354ca0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B041AA-9226-447C-88E9-7A3AFBFEC455}"/>
</file>

<file path=customXml/itemProps2.xml><?xml version="1.0" encoding="utf-8"?>
<ds:datastoreItem xmlns:ds="http://schemas.openxmlformats.org/officeDocument/2006/customXml" ds:itemID="{6F257000-B3CD-4EAD-AFF8-7AC5640F8EE7}"/>
</file>

<file path=customXml/itemProps3.xml><?xml version="1.0" encoding="utf-8"?>
<ds:datastoreItem xmlns:ds="http://schemas.openxmlformats.org/officeDocument/2006/customXml" ds:itemID="{FCBCAFC1-FEDF-4479-8AE5-46792779FA67}"/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Mahesh, Jayasuriya</dc:creator>
  <cp:lastModifiedBy>Mahesh, Jayasuriya</cp:lastModifiedBy>
  <cp:revision>48</cp:revision>
  <dcterms:created xsi:type="dcterms:W3CDTF">2019-06-03T18:22:52Z</dcterms:created>
  <dcterms:modified xsi:type="dcterms:W3CDTF">2019-06-04T20:19:13Z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0x010100679254EC348595408CDBE20DAB7D6D8D</vt:lpwstr>
  </property>
</Properties>
</file>