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5"/>
    <p:restoredTop sz="94690"/>
  </p:normalViewPr>
  <p:slideViewPr>
    <p:cSldViewPr snapToGrid="0" snapToObjects="1">
      <p:cViewPr varScale="1">
        <p:scale>
          <a:sx n="51" d="100"/>
          <a:sy n="51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D228-45D5-C247-A51F-1C3CCB87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0ED82-927C-494C-91CB-B9C3A21B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25430-0C7D-7242-B7D4-1F248F1A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B7D77-656C-D245-8B3E-1F589A43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1625-3927-AC4F-BD50-572E07FC3B63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E5F3-668E-F946-9A34-3E3C9976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aturalist.org/observations/25395388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inaturalist.org/observations/3120838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hyperlink" Target="https://www.inaturalist.org/observations/4133555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inaturalist.org/observations/330445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61F96-62FB-1446-81A6-454E88A2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" y="35858"/>
            <a:ext cx="1954306" cy="1954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2857A-F69E-D249-ADCB-BB6C3503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" y="6060143"/>
            <a:ext cx="1954306" cy="1954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A826E-B467-244D-BCC5-13D00462A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" y="8068236"/>
            <a:ext cx="1954306" cy="1954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4801B5-3C90-B541-8272-81A46A0A5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6" y="4052050"/>
            <a:ext cx="1954306" cy="1954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CCFA41-E570-8E48-91D5-ED196377A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6" y="2043951"/>
            <a:ext cx="1954306" cy="19543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58974A-4813-1743-BA4E-ADB4085CED44}"/>
              </a:ext>
            </a:extLst>
          </p:cNvPr>
          <p:cNvSpPr txBox="1"/>
          <p:nvPr/>
        </p:nvSpPr>
        <p:spPr>
          <a:xfrm>
            <a:off x="2301406" y="2693307"/>
            <a:ext cx="507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https://www.inaturalist.org/observations/31208388</a:t>
            </a:r>
            <a:endParaRPr lang="en-US" dirty="0"/>
          </a:p>
          <a:p>
            <a:r>
              <a:rPr lang="en-US" dirty="0"/>
              <a:t>thieving (T) from </a:t>
            </a:r>
            <a:r>
              <a:rPr lang="en-US" i="1" dirty="0"/>
              <a:t>Agapanthus sp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F5795-CDB1-4746-BB87-2D3D78DF0FB4}"/>
              </a:ext>
            </a:extLst>
          </p:cNvPr>
          <p:cNvSpPr txBox="1"/>
          <p:nvPr/>
        </p:nvSpPr>
        <p:spPr>
          <a:xfrm>
            <a:off x="2301405" y="6707950"/>
            <a:ext cx="507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https://www.inaturalist.org/observations/25395388</a:t>
            </a:r>
            <a:endParaRPr lang="en-US" dirty="0"/>
          </a:p>
          <a:p>
            <a:r>
              <a:rPr lang="en-US" dirty="0"/>
              <a:t>Robbing (NR)</a:t>
            </a:r>
            <a:r>
              <a:rPr lang="en-US" i="1" dirty="0"/>
              <a:t> Abutilon </a:t>
            </a:r>
            <a:r>
              <a:rPr lang="en-US" i="1" dirty="0" err="1"/>
              <a:t>pictum</a:t>
            </a:r>
            <a:r>
              <a:rPr lang="en-US" i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39900-26B3-3940-8D76-0A46699919B3}"/>
              </a:ext>
            </a:extLst>
          </p:cNvPr>
          <p:cNvSpPr txBox="1"/>
          <p:nvPr/>
        </p:nvSpPr>
        <p:spPr>
          <a:xfrm>
            <a:off x="2301407" y="551346"/>
            <a:ext cx="507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https://www.inaturalist.org/observations/33044598</a:t>
            </a:r>
            <a:endParaRPr lang="en-US" dirty="0"/>
          </a:p>
          <a:p>
            <a:r>
              <a:rPr lang="en-US" i="1" dirty="0"/>
              <a:t>a </a:t>
            </a:r>
            <a:r>
              <a:rPr lang="en-US" dirty="0"/>
              <a:t>visit that cannot be classified (NA), near </a:t>
            </a:r>
            <a:r>
              <a:rPr lang="en-US" i="1" dirty="0"/>
              <a:t>Pittosporum </a:t>
            </a:r>
            <a:r>
              <a:rPr lang="en-US" i="1" dirty="0" err="1"/>
              <a:t>undulatum</a:t>
            </a:r>
            <a:r>
              <a:rPr lang="en-US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7B8BC-CB90-2845-8616-E7E81C00FC45}"/>
              </a:ext>
            </a:extLst>
          </p:cNvPr>
          <p:cNvSpPr txBox="1"/>
          <p:nvPr/>
        </p:nvSpPr>
        <p:spPr>
          <a:xfrm>
            <a:off x="2301405" y="4700628"/>
            <a:ext cx="507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https://www.inaturalist.org/observations/4133555</a:t>
            </a:r>
            <a:endParaRPr lang="en-US" dirty="0"/>
          </a:p>
          <a:p>
            <a:r>
              <a:rPr lang="en-US" dirty="0"/>
              <a:t>Pollination (P)</a:t>
            </a:r>
            <a:r>
              <a:rPr lang="en-US" i="1" dirty="0"/>
              <a:t> of Nicotiana glauca.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F252-EA42-584A-972E-F145C353EE76}"/>
              </a:ext>
            </a:extLst>
          </p:cNvPr>
          <p:cNvSpPr txBox="1"/>
          <p:nvPr/>
        </p:nvSpPr>
        <p:spPr>
          <a:xfrm>
            <a:off x="2301405" y="8747404"/>
            <a:ext cx="507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manuscript-included photograph from Diego Emerson Torres, Secondary robbing  (NR2) of </a:t>
            </a:r>
            <a:r>
              <a:rPr lang="en-US" i="1" dirty="0" err="1"/>
              <a:t>Brugmansia</a:t>
            </a:r>
            <a:r>
              <a:rPr lang="en-US" i="1" dirty="0"/>
              <a:t> </a:t>
            </a:r>
            <a:r>
              <a:rPr lang="en-US" i="1" dirty="0" err="1"/>
              <a:t>sanguinea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68C-BB39-DD45-B898-2451085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02A3-561C-9B4D-A6E3-B509A28D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6369</TotalTime>
  <Words>97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Igic, Boris</dc:creator>
  <cp:lastModifiedBy>Igic, Boris</cp:lastModifiedBy>
  <cp:revision>7</cp:revision>
  <dcterms:created xsi:type="dcterms:W3CDTF">2020-05-09T20:03:51Z</dcterms:created>
  <dcterms:modified xsi:type="dcterms:W3CDTF">2020-05-18T21:25:37Z</dcterms:modified>
</cp:coreProperties>
</file>