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0617c12273202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0617c12273202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c750a37d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c750a37d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c750a37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c750a37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c750a37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c750a37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750a37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750a37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750a37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750a37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750a37d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750a37d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750a37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750a37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750a37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750a37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c750a37d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c750a37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etro.kostur@gmail.com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oracle.com/technetwork/java/intro-141325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8/docs/" TargetMode="External"/><Relationship Id="rId5" Type="http://schemas.openxmlformats.org/officeDocument/2006/relationships/hyperlink" Target="https://docs.oracle.com/javase/8/docs/api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1" y="744575"/>
            <a:ext cx="700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Java introduction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70029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Petro Kostur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hlinkClick r:id="rId3"/>
              </a:rPr>
              <a:t>petro.kostur@gmail.com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570 270 798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650" y="744575"/>
            <a:ext cx="1517650" cy="28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Com</a:t>
            </a:r>
            <a:r>
              <a:rPr lang="uk"/>
              <a:t>pile and run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Compile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javac MyHelloWorld.java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Run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java MyHelloWorld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Books for beginners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698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uk"/>
              <a:t>Head First Java</a:t>
            </a:r>
            <a:r>
              <a:rPr lang="uk"/>
              <a:t>, by Bert Bates, Kathy Sierra (OReilly)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uk"/>
              <a:t>Effective Java</a:t>
            </a:r>
            <a:r>
              <a:rPr lang="uk"/>
              <a:t>, 3rd Edition, by Joshua Bloch (Addison-Wesley)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uk"/>
              <a:t>Java By Comparison</a:t>
            </a:r>
            <a:r>
              <a:rPr lang="uk"/>
              <a:t>, by Jörg Lenhard, Linus Dietz, Simon Harrer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uk"/>
              <a:t>Java Programming 24-Hour Trainer</a:t>
            </a:r>
            <a:r>
              <a:rPr lang="uk"/>
              <a:t>, 2nd Edition, by Yakov Fain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9499" y="587200"/>
            <a:ext cx="1735175" cy="32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2"/>
                </a:solidFill>
              </a:rPr>
              <a:t>Java - What is Java?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uk"/>
              <a:t>Java is a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uk"/>
              <a:t>Java also means a platform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uk"/>
              <a:t>Java programming language: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hlinkClick r:id="rId3"/>
              </a:rPr>
              <a:t>https://www.oracle.com/technetwork/java/intro-141325.html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Simple, Object Oriented, and Familiar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Robust and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Architecture Neutral and Portable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High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Interpreted, Threaded, and Dynamic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Java platform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57025" y="116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2 things: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JVM (Java Virtual Machine)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Java API (Java Application Programming Interface) - JRE/JDK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https://techpursue.com/jvm-and-jre/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"/>
              <a:t>What is JVM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JVM is java virtual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JVM is an interpreter which executes </a:t>
            </a:r>
            <a:r>
              <a:rPr b="1" lang="uk"/>
              <a:t>bytecode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Each byte Statement executed line by line by Jvm.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JVM uses JRE to execute Byte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uk"/>
              <a:t>Your Java code </a:t>
            </a:r>
            <a:r>
              <a:rPr lang="uk"/>
              <a:t>---compiles to---&gt; </a:t>
            </a:r>
            <a:r>
              <a:rPr b="1" lang="uk"/>
              <a:t>Bytecode </a:t>
            </a:r>
            <a:r>
              <a:rPr lang="uk"/>
              <a:t>---executes by---&gt; </a:t>
            </a:r>
            <a:r>
              <a:rPr b="1" lang="uk"/>
              <a:t>JVM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Operating System -&gt; JVM -&gt; Java API -&gt; </a:t>
            </a:r>
            <a:r>
              <a:rPr b="1" lang="uk"/>
              <a:t>Your Java program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Java API structure (Java 8)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456275" cy="37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215600" y="1152475"/>
            <a:ext cx="36168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hlinkClick r:id="rId4"/>
              </a:rPr>
              <a:t>https://docs.oracle.com/javase/8/docs/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hlinkClick r:id="rId5"/>
              </a:rPr>
              <a:t>https://docs.oracle.com/javase/8/docs/api/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Java versions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J</a:t>
            </a:r>
            <a:r>
              <a:rPr lang="uk"/>
              <a:t>ava 1.0 (1995)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Java 2.0 (1998) - Swing, collections, Java 2D, JIT-compiler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Java 5.0 (2004) - enums, annotations, generics, for-each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Java 6 (2006) - scripting languages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Java 7 (2011) - Project Coin, NIO2, InvokeDynamic, Fork/Join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Java 8 (2014) - lambda expressions, stream API, default methods, Java Time API, Optional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Java 9 (2017) - project Jigsaw, HTTP 2.0 full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Java 10 (2018)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Java 11 (2018) - some breaking changes (!)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Java Editions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1325800" y="1609975"/>
            <a:ext cx="2952300" cy="250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EE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2118575" y="2237025"/>
            <a:ext cx="2009100" cy="173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SE</a:t>
            </a:r>
            <a:endParaRPr b="1"/>
          </a:p>
        </p:txBody>
      </p:sp>
      <p:sp>
        <p:nvSpPr>
          <p:cNvPr id="97" name="Google Shape;97;p19"/>
          <p:cNvSpPr/>
          <p:nvPr/>
        </p:nvSpPr>
        <p:spPr>
          <a:xfrm>
            <a:off x="2829300" y="3016100"/>
            <a:ext cx="1052400" cy="888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Install JDK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uk"/>
              <a:t>https://www.oracle.com/technetwork/java/javase/downloads/jdk8-downloads-2133151.html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Hello World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// upper/lower case matters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// main is not the same as Main, string is not the same as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//</a:t>
            </a:r>
            <a:r>
              <a:rPr lang="uk"/>
              <a:t>save this code to file named MyHelloWorld.java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public class MyHelloWorld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    public static void main(String[] args)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        System.out.println(</a:t>
            </a:r>
            <a:r>
              <a:rPr lang="uk"/>
              <a:t>"hello world");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 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