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61" r:id="rId7"/>
    <p:sldId id="272" r:id="rId8"/>
    <p:sldId id="273" r:id="rId9"/>
    <p:sldId id="274" r:id="rId10"/>
  </p:sldIdLst>
  <p:sldSz cx="2303463" cy="3222625"/>
  <p:notesSz cx="6858000" cy="9144000"/>
  <p:defaultTextStyle>
    <a:defPPr>
      <a:defRPr lang="fr-FR"/>
    </a:defPPr>
    <a:lvl1pPr marL="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3258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26517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39776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530352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662940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795528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928116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060704" algn="l" defTabSz="265176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27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60" y="527407"/>
            <a:ext cx="1957944" cy="1121951"/>
          </a:xfrm>
        </p:spPr>
        <p:txBody>
          <a:bodyPr anchor="b"/>
          <a:lstStyle>
            <a:lvl1pPr algn="ctr"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33" y="1692624"/>
            <a:ext cx="1727597" cy="778055"/>
          </a:xfrm>
        </p:spPr>
        <p:txBody>
          <a:bodyPr/>
          <a:lstStyle>
            <a:lvl1pPr marL="0" indent="0" algn="ctr">
              <a:buNone/>
              <a:defRPr sz="605"/>
            </a:lvl1pPr>
            <a:lvl2pPr marL="115169" indent="0" algn="ctr">
              <a:buNone/>
              <a:defRPr sz="504"/>
            </a:lvl2pPr>
            <a:lvl3pPr marL="230337" indent="0" algn="ctr">
              <a:buNone/>
              <a:defRPr sz="453"/>
            </a:lvl3pPr>
            <a:lvl4pPr marL="345506" indent="0" algn="ctr">
              <a:buNone/>
              <a:defRPr sz="403"/>
            </a:lvl4pPr>
            <a:lvl5pPr marL="460675" indent="0" algn="ctr">
              <a:buNone/>
              <a:defRPr sz="403"/>
            </a:lvl5pPr>
            <a:lvl6pPr marL="575843" indent="0" algn="ctr">
              <a:buNone/>
              <a:defRPr sz="403"/>
            </a:lvl6pPr>
            <a:lvl7pPr marL="691012" indent="0" algn="ctr">
              <a:buNone/>
              <a:defRPr sz="403"/>
            </a:lvl7pPr>
            <a:lvl8pPr marL="806181" indent="0" algn="ctr">
              <a:buNone/>
              <a:defRPr sz="403"/>
            </a:lvl8pPr>
            <a:lvl9pPr marL="921349" indent="0" algn="ctr">
              <a:buNone/>
              <a:defRPr sz="40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67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82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416" y="171575"/>
            <a:ext cx="496684" cy="273102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63" y="171575"/>
            <a:ext cx="1461259" cy="27310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5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803419"/>
            <a:ext cx="1986737" cy="1340522"/>
          </a:xfrm>
        </p:spPr>
        <p:txBody>
          <a:bodyPr anchor="b"/>
          <a:lstStyle>
            <a:lvl1pPr>
              <a:defRPr sz="151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2156623"/>
            <a:ext cx="1986737" cy="704949"/>
          </a:xfrm>
        </p:spPr>
        <p:txBody>
          <a:bodyPr/>
          <a:lstStyle>
            <a:lvl1pPr marL="0" indent="0">
              <a:buNone/>
              <a:defRPr sz="605">
                <a:solidFill>
                  <a:schemeClr val="tx1"/>
                </a:solidFill>
              </a:defRPr>
            </a:lvl1pPr>
            <a:lvl2pPr marL="11516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2pPr>
            <a:lvl3pPr marL="230337" indent="0">
              <a:buNone/>
              <a:defRPr sz="453">
                <a:solidFill>
                  <a:schemeClr val="tx1">
                    <a:tint val="75000"/>
                  </a:schemeClr>
                </a:solidFill>
              </a:defRPr>
            </a:lvl3pPr>
            <a:lvl4pPr marL="345506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4pPr>
            <a:lvl5pPr marL="460675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5pPr>
            <a:lvl6pPr marL="575843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6pPr>
            <a:lvl7pPr marL="691012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7pPr>
            <a:lvl8pPr marL="806181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8pPr>
            <a:lvl9pPr marL="921349" indent="0">
              <a:buNone/>
              <a:defRPr sz="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76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63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128" y="857875"/>
            <a:ext cx="978972" cy="20447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59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171576"/>
            <a:ext cx="1986737" cy="6228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63" y="789991"/>
            <a:ext cx="974473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63" y="1177153"/>
            <a:ext cx="974473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128" y="789991"/>
            <a:ext cx="979272" cy="387162"/>
          </a:xfrm>
        </p:spPr>
        <p:txBody>
          <a:bodyPr anchor="b"/>
          <a:lstStyle>
            <a:lvl1pPr marL="0" indent="0">
              <a:buNone/>
              <a:defRPr sz="605" b="1"/>
            </a:lvl1pPr>
            <a:lvl2pPr marL="115169" indent="0">
              <a:buNone/>
              <a:defRPr sz="504" b="1"/>
            </a:lvl2pPr>
            <a:lvl3pPr marL="230337" indent="0">
              <a:buNone/>
              <a:defRPr sz="453" b="1"/>
            </a:lvl3pPr>
            <a:lvl4pPr marL="345506" indent="0">
              <a:buNone/>
              <a:defRPr sz="403" b="1"/>
            </a:lvl4pPr>
            <a:lvl5pPr marL="460675" indent="0">
              <a:buNone/>
              <a:defRPr sz="403" b="1"/>
            </a:lvl5pPr>
            <a:lvl6pPr marL="575843" indent="0">
              <a:buNone/>
              <a:defRPr sz="403" b="1"/>
            </a:lvl6pPr>
            <a:lvl7pPr marL="691012" indent="0">
              <a:buNone/>
              <a:defRPr sz="403" b="1"/>
            </a:lvl7pPr>
            <a:lvl8pPr marL="806181" indent="0">
              <a:buNone/>
              <a:defRPr sz="403" b="1"/>
            </a:lvl8pPr>
            <a:lvl9pPr marL="921349" indent="0">
              <a:buNone/>
              <a:defRPr sz="40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128" y="1177153"/>
            <a:ext cx="979272" cy="173141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771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79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1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72" y="463999"/>
            <a:ext cx="1166128" cy="2290152"/>
          </a:xfrm>
        </p:spPr>
        <p:txBody>
          <a:bodyPr/>
          <a:lstStyle>
            <a:lvl1pPr>
              <a:defRPr sz="806"/>
            </a:lvl1pPr>
            <a:lvl2pPr>
              <a:defRPr sz="705"/>
            </a:lvl2pPr>
            <a:lvl3pPr>
              <a:defRPr sz="605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59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63" y="214842"/>
            <a:ext cx="742927" cy="751946"/>
          </a:xfrm>
        </p:spPr>
        <p:txBody>
          <a:bodyPr anchor="b"/>
          <a:lstStyle>
            <a:lvl1pPr>
              <a:defRPr sz="806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272" y="463999"/>
            <a:ext cx="1166128" cy="2290152"/>
          </a:xfrm>
        </p:spPr>
        <p:txBody>
          <a:bodyPr anchor="t"/>
          <a:lstStyle>
            <a:lvl1pPr marL="0" indent="0">
              <a:buNone/>
              <a:defRPr sz="806"/>
            </a:lvl1pPr>
            <a:lvl2pPr marL="115169" indent="0">
              <a:buNone/>
              <a:defRPr sz="705"/>
            </a:lvl2pPr>
            <a:lvl3pPr marL="230337" indent="0">
              <a:buNone/>
              <a:defRPr sz="605"/>
            </a:lvl3pPr>
            <a:lvl4pPr marL="345506" indent="0">
              <a:buNone/>
              <a:defRPr sz="504"/>
            </a:lvl4pPr>
            <a:lvl5pPr marL="460675" indent="0">
              <a:buNone/>
              <a:defRPr sz="504"/>
            </a:lvl5pPr>
            <a:lvl6pPr marL="575843" indent="0">
              <a:buNone/>
              <a:defRPr sz="504"/>
            </a:lvl6pPr>
            <a:lvl7pPr marL="691012" indent="0">
              <a:buNone/>
              <a:defRPr sz="504"/>
            </a:lvl7pPr>
            <a:lvl8pPr marL="806181" indent="0">
              <a:buNone/>
              <a:defRPr sz="504"/>
            </a:lvl8pPr>
            <a:lvl9pPr marL="921349" indent="0">
              <a:buNone/>
              <a:defRPr sz="504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63" y="966788"/>
            <a:ext cx="742927" cy="1791093"/>
          </a:xfrm>
        </p:spPr>
        <p:txBody>
          <a:bodyPr/>
          <a:lstStyle>
            <a:lvl1pPr marL="0" indent="0">
              <a:buNone/>
              <a:defRPr sz="403"/>
            </a:lvl1pPr>
            <a:lvl2pPr marL="115169" indent="0">
              <a:buNone/>
              <a:defRPr sz="353"/>
            </a:lvl2pPr>
            <a:lvl3pPr marL="230337" indent="0">
              <a:buNone/>
              <a:defRPr sz="302"/>
            </a:lvl3pPr>
            <a:lvl4pPr marL="345506" indent="0">
              <a:buNone/>
              <a:defRPr sz="252"/>
            </a:lvl4pPr>
            <a:lvl5pPr marL="460675" indent="0">
              <a:buNone/>
              <a:defRPr sz="252"/>
            </a:lvl5pPr>
            <a:lvl6pPr marL="575843" indent="0">
              <a:buNone/>
              <a:defRPr sz="252"/>
            </a:lvl6pPr>
            <a:lvl7pPr marL="691012" indent="0">
              <a:buNone/>
              <a:defRPr sz="252"/>
            </a:lvl7pPr>
            <a:lvl8pPr marL="806181" indent="0">
              <a:buNone/>
              <a:defRPr sz="252"/>
            </a:lvl8pPr>
            <a:lvl9pPr marL="921349" indent="0">
              <a:buNone/>
              <a:defRPr sz="25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86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63" y="171576"/>
            <a:ext cx="1986737" cy="622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3" y="857875"/>
            <a:ext cx="1986737" cy="204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63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6AF-FDE2-4A89-B9A3-C1E09395C1EE}" type="datetimeFigureOut">
              <a:rPr lang="fr-CH" smtClean="0"/>
              <a:t>10.10.2018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022" y="2986897"/>
            <a:ext cx="77741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821" y="2986897"/>
            <a:ext cx="518279" cy="171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58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0337" rtl="0" eaLnBrk="1" latinLnBrk="0" hangingPunct="1">
        <a:lnSpc>
          <a:spcPct val="90000"/>
        </a:lnSpc>
        <a:spcBef>
          <a:spcPct val="0"/>
        </a:spcBef>
        <a:buNone/>
        <a:defRPr sz="11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84" indent="-57584" algn="l" defTabSz="230337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705" kern="1200">
          <a:solidFill>
            <a:schemeClr val="tx1"/>
          </a:solidFill>
          <a:latin typeface="+mn-lt"/>
          <a:ea typeface="+mn-ea"/>
          <a:cs typeface="+mn-cs"/>
        </a:defRPr>
      </a:lvl1pPr>
      <a:lvl2pPr marL="172753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287922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3pPr>
      <a:lvl4pPr marL="403090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518259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633428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748596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63765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78934" indent="-57584" algn="l" defTabSz="230337" rtl="0" eaLnBrk="1" latinLnBrk="0" hangingPunct="1">
        <a:lnSpc>
          <a:spcPct val="90000"/>
        </a:lnSpc>
        <a:spcBef>
          <a:spcPts val="126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1pPr>
      <a:lvl2pPr marL="11516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30337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3pPr>
      <a:lvl4pPr marL="345506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4pPr>
      <a:lvl5pPr marL="460675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5pPr>
      <a:lvl6pPr marL="575843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6pPr>
      <a:lvl7pPr marL="691012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7pPr>
      <a:lvl8pPr marL="806181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8pPr>
      <a:lvl9pPr marL="921349" algn="l" defTabSz="230337" rtl="0" eaLnBrk="1" latinLnBrk="0" hangingPunct="1">
        <a:defRPr sz="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Never compare </a:t>
            </a:r>
          </a:p>
          <a:p>
            <a:pPr algn="ctr"/>
            <a:r>
              <a:rPr lang="en-US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across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disciplines!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Never compare </a:t>
            </a:r>
          </a:p>
          <a:p>
            <a:pPr algn="ctr"/>
            <a:r>
              <a:rPr lang="en-US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across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disciplines!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8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Never compare </a:t>
            </a:r>
          </a:p>
          <a:p>
            <a:pPr algn="ctr"/>
            <a:r>
              <a:rPr lang="en-US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across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disciplines!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6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Never compare </a:t>
            </a:r>
          </a:p>
          <a:p>
            <a:pPr algn="ctr"/>
            <a:r>
              <a:rPr lang="en-US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across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disciplines!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7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Never compare </a:t>
            </a:r>
          </a:p>
          <a:p>
            <a:pPr algn="ctr"/>
            <a:r>
              <a:rPr lang="en-US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across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disciplines!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0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Old publications are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often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not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well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indexed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Old publications are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often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not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well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indexed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3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Old publications are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often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not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well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indexed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8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" y="99392"/>
            <a:ext cx="2303462" cy="3033422"/>
            <a:chOff x="1" y="99392"/>
            <a:chExt cx="2303462" cy="303342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02159" y="99392"/>
              <a:ext cx="2099144" cy="3033422"/>
            </a:xfrm>
            <a:prstGeom prst="roundRect">
              <a:avLst>
                <a:gd name="adj" fmla="val 776"/>
              </a:avLst>
            </a:prstGeom>
            <a:solidFill>
              <a:srgbClr val="F47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" name="Parallélogramme 5"/>
            <p:cNvSpPr/>
            <p:nvPr/>
          </p:nvSpPr>
          <p:spPr>
            <a:xfrm rot="16200000" flipH="1">
              <a:off x="-78343" y="459583"/>
              <a:ext cx="2460149" cy="2303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/>
            <p:cNvSpPr txBox="1"/>
            <p:nvPr/>
          </p:nvSpPr>
          <p:spPr>
            <a:xfrm rot="20760670">
              <a:off x="356403" y="300048"/>
              <a:ext cx="121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 rot="20777860" flipV="1">
              <a:off x="723223" y="2527691"/>
              <a:ext cx="119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000" b="1" dirty="0" smtClean="0">
                  <a:solidFill>
                    <a:schemeClr val="bg1"/>
                  </a:solidFill>
                  <a:latin typeface="Blogger Sans Medium" panose="02000506030000020004" pitchFamily="50" charset="0"/>
                  <a:ea typeface="Blogger Sans Medium" panose="02000506030000020004" pitchFamily="50" charset="0"/>
                </a:rPr>
                <a:t>BECAUSE</a:t>
              </a:r>
              <a:endParaRPr lang="fr-CH" sz="2000" b="1" dirty="0">
                <a:solidFill>
                  <a:schemeClr val="bg1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04147" y="1380480"/>
            <a:ext cx="209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Old publications are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often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  <a:p>
            <a:pPr algn="ctr"/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not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well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sz="1200" dirty="0" err="1" smtClean="0">
                <a:latin typeface="Blogger Sans" panose="02000506030000020004" pitchFamily="50" charset="0"/>
                <a:ea typeface="Blogger Sans" panose="02000506030000020004" pitchFamily="50" charset="0"/>
              </a:rPr>
              <a:t>indexed</a:t>
            </a:r>
            <a:r>
              <a:rPr lang="fr-CH" sz="1200" dirty="0" smtClean="0">
                <a:latin typeface="Blogger Sans" panose="02000506030000020004" pitchFamily="50" charset="0"/>
                <a:ea typeface="Blogger Sans" panose="02000506030000020004" pitchFamily="50" charset="0"/>
              </a:rPr>
              <a:t>.</a:t>
            </a:r>
            <a:endParaRPr lang="fr-CH" sz="1200" dirty="0">
              <a:latin typeface="Blogger Sans" panose="02000506030000020004" pitchFamily="50" charset="0"/>
              <a:ea typeface="Blogger Sans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7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75</Words>
  <Application>Microsoft Office PowerPoint</Application>
  <PresentationFormat>Personnalisé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Blogger Sans</vt:lpstr>
      <vt:lpstr>Blogger Sans Medium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 Mellifluo</dc:creator>
  <cp:lastModifiedBy>Laure Mellifluo</cp:lastModifiedBy>
  <cp:revision>20</cp:revision>
  <dcterms:created xsi:type="dcterms:W3CDTF">2018-06-19T06:52:02Z</dcterms:created>
  <dcterms:modified xsi:type="dcterms:W3CDTF">2018-10-10T14:32:26Z</dcterms:modified>
</cp:coreProperties>
</file>