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62" r:id="rId8"/>
    <p:sldId id="270" r:id="rId9"/>
    <p:sldId id="271" r:id="rId10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27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depend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on the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coverage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and indexes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databases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depend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on the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coverage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and indexes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databases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depend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on the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coverage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and indexes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databases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depend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on the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coverage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and indexes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databases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depend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on the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coverage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and indexes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databases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depend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on the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coverage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and indexes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databases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4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represent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statistical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7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represent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statistical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6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Indicators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represent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statistical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average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61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96</Words>
  <Application>Microsoft Office PowerPoint</Application>
  <PresentationFormat>Personnalisé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Blogger Sans</vt:lpstr>
      <vt:lpstr>Blogger Sans Medium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22</cp:revision>
  <dcterms:created xsi:type="dcterms:W3CDTF">2018-06-19T06:52:02Z</dcterms:created>
  <dcterms:modified xsi:type="dcterms:W3CDTF">2018-10-10T14:40:29Z</dcterms:modified>
</cp:coreProperties>
</file>