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4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>
        <p:scale>
          <a:sx n="150" d="100"/>
          <a:sy n="150" d="100"/>
        </p:scale>
        <p:origin x="341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5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349947"/>
            <a:ext cx="1593774" cy="2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3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0</Words>
  <Application>Microsoft Office PowerPoint</Application>
  <PresentationFormat>Personnalisé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25</cp:revision>
  <dcterms:created xsi:type="dcterms:W3CDTF">2018-06-19T06:52:02Z</dcterms:created>
  <dcterms:modified xsi:type="dcterms:W3CDTF">2018-10-10T13:49:54Z</dcterms:modified>
</cp:coreProperties>
</file>