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28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Parallélogramme 10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ZoneTexte 11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11230"/>
            <a:ext cx="2095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You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could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have a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higher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h-index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than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the first Nobel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Prize</a:t>
            </a:r>
            <a:endParaRPr lang="fr-CH" sz="11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  <a:p>
            <a:pPr algn="ctr"/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in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your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field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1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Parallélogramme 10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ZoneTexte 11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26592"/>
            <a:ext cx="2095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You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can’t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compare the h-index of Marie Curie and the one of the last winner of the Nobel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Prize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in </a:t>
            </a:r>
            <a:r>
              <a:rPr lang="fr-CH" sz="11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physics</a:t>
            </a:r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1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15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45</Words>
  <Application>Microsoft Office PowerPoint</Application>
  <PresentationFormat>Personnalisé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Blogger Sans</vt:lpstr>
      <vt:lpstr>Blogger Sans Medium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37</cp:revision>
  <dcterms:created xsi:type="dcterms:W3CDTF">2018-06-19T06:52:02Z</dcterms:created>
  <dcterms:modified xsi:type="dcterms:W3CDTF">2018-10-10T14:37:19Z</dcterms:modified>
</cp:coreProperties>
</file>