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2303463" cy="3222625"/>
  <p:notesSz cx="6858000" cy="9144000"/>
  <p:defaultTextStyle>
    <a:defPPr>
      <a:defRPr lang="fr-FR"/>
    </a:defPPr>
    <a:lvl1pPr marL="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3258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26517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39776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530352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66294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79552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92811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06070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58C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60"/>
  </p:normalViewPr>
  <p:slideViewPr>
    <p:cSldViewPr snapToGrid="0">
      <p:cViewPr>
        <p:scale>
          <a:sx n="190" d="100"/>
          <a:sy n="190" d="100"/>
        </p:scale>
        <p:origin x="31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60" y="527407"/>
            <a:ext cx="1957944" cy="1121951"/>
          </a:xfrm>
        </p:spPr>
        <p:txBody>
          <a:bodyPr anchor="b"/>
          <a:lstStyle>
            <a:lvl1pPr algn="ctr"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33" y="1692624"/>
            <a:ext cx="1727597" cy="778055"/>
          </a:xfrm>
        </p:spPr>
        <p:txBody>
          <a:bodyPr/>
          <a:lstStyle>
            <a:lvl1pPr marL="0" indent="0" algn="ctr">
              <a:buNone/>
              <a:defRPr sz="605"/>
            </a:lvl1pPr>
            <a:lvl2pPr marL="115169" indent="0" algn="ctr">
              <a:buNone/>
              <a:defRPr sz="504"/>
            </a:lvl2pPr>
            <a:lvl3pPr marL="230337" indent="0" algn="ctr">
              <a:buNone/>
              <a:defRPr sz="453"/>
            </a:lvl3pPr>
            <a:lvl4pPr marL="345506" indent="0" algn="ctr">
              <a:buNone/>
              <a:defRPr sz="403"/>
            </a:lvl4pPr>
            <a:lvl5pPr marL="460675" indent="0" algn="ctr">
              <a:buNone/>
              <a:defRPr sz="403"/>
            </a:lvl5pPr>
            <a:lvl6pPr marL="575843" indent="0" algn="ctr">
              <a:buNone/>
              <a:defRPr sz="403"/>
            </a:lvl6pPr>
            <a:lvl7pPr marL="691012" indent="0" algn="ctr">
              <a:buNone/>
              <a:defRPr sz="403"/>
            </a:lvl7pPr>
            <a:lvl8pPr marL="806181" indent="0" algn="ctr">
              <a:buNone/>
              <a:defRPr sz="403"/>
            </a:lvl8pPr>
            <a:lvl9pPr marL="921349" indent="0" algn="ctr">
              <a:buNone/>
              <a:defRPr sz="40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67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82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416" y="171575"/>
            <a:ext cx="496684" cy="273102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3" y="171575"/>
            <a:ext cx="1461259" cy="27310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803419"/>
            <a:ext cx="1986737" cy="1340522"/>
          </a:xfrm>
        </p:spPr>
        <p:txBody>
          <a:bodyPr anchor="b"/>
          <a:lstStyle>
            <a:lvl1pPr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156623"/>
            <a:ext cx="1986737" cy="704949"/>
          </a:xfrm>
        </p:spPr>
        <p:txBody>
          <a:bodyPr/>
          <a:lstStyle>
            <a:lvl1pPr marL="0" indent="0">
              <a:buNone/>
              <a:defRPr sz="605">
                <a:solidFill>
                  <a:schemeClr val="tx1"/>
                </a:solidFill>
              </a:defRPr>
            </a:lvl1pPr>
            <a:lvl2pPr marL="11516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30337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3pPr>
            <a:lvl4pPr marL="345506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4pPr>
            <a:lvl5pPr marL="460675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5pPr>
            <a:lvl6pPr marL="575843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6pPr>
            <a:lvl7pPr marL="691012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7pPr>
            <a:lvl8pPr marL="80618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8pPr>
            <a:lvl9pPr marL="921349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76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63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28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5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171576"/>
            <a:ext cx="1986737" cy="6228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63" y="789991"/>
            <a:ext cx="974473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63" y="1177153"/>
            <a:ext cx="974473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128" y="789991"/>
            <a:ext cx="979272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128" y="1177153"/>
            <a:ext cx="979272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79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1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72" y="463999"/>
            <a:ext cx="1166128" cy="2290152"/>
          </a:xfrm>
        </p:spPr>
        <p:txBody>
          <a:bodyPr/>
          <a:lstStyle>
            <a:lvl1pPr>
              <a:defRPr sz="806"/>
            </a:lvl1pPr>
            <a:lvl2pPr>
              <a:defRPr sz="705"/>
            </a:lvl2pPr>
            <a:lvl3pPr>
              <a:defRPr sz="605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272" y="463999"/>
            <a:ext cx="1166128" cy="2290152"/>
          </a:xfrm>
        </p:spPr>
        <p:txBody>
          <a:bodyPr anchor="t"/>
          <a:lstStyle>
            <a:lvl1pPr marL="0" indent="0">
              <a:buNone/>
              <a:defRPr sz="806"/>
            </a:lvl1pPr>
            <a:lvl2pPr marL="115169" indent="0">
              <a:buNone/>
              <a:defRPr sz="705"/>
            </a:lvl2pPr>
            <a:lvl3pPr marL="230337" indent="0">
              <a:buNone/>
              <a:defRPr sz="605"/>
            </a:lvl3pPr>
            <a:lvl4pPr marL="345506" indent="0">
              <a:buNone/>
              <a:defRPr sz="504"/>
            </a:lvl4pPr>
            <a:lvl5pPr marL="460675" indent="0">
              <a:buNone/>
              <a:defRPr sz="504"/>
            </a:lvl5pPr>
            <a:lvl6pPr marL="575843" indent="0">
              <a:buNone/>
              <a:defRPr sz="504"/>
            </a:lvl6pPr>
            <a:lvl7pPr marL="691012" indent="0">
              <a:buNone/>
              <a:defRPr sz="504"/>
            </a:lvl7pPr>
            <a:lvl8pPr marL="806181" indent="0">
              <a:buNone/>
              <a:defRPr sz="504"/>
            </a:lvl8pPr>
            <a:lvl9pPr marL="921349" indent="0">
              <a:buNone/>
              <a:defRPr sz="50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86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63" y="171576"/>
            <a:ext cx="1986737" cy="62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3" y="857875"/>
            <a:ext cx="1986737" cy="204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63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022" y="2986897"/>
            <a:ext cx="77741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821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58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0337" rtl="0" eaLnBrk="1" latinLnBrk="0" hangingPunct="1">
        <a:lnSpc>
          <a:spcPct val="90000"/>
        </a:lnSpc>
        <a:spcBef>
          <a:spcPct val="0"/>
        </a:spcBef>
        <a:buNone/>
        <a:defRPr sz="1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84" indent="-57584" algn="l" defTabSz="230337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1pPr>
      <a:lvl2pPr marL="172753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287922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403090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518259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633428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748596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63765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78934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1pPr>
      <a:lvl2pPr marL="11516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30337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45506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460675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575843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691012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06181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2134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0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1" y="408854"/>
            <a:ext cx="1105839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0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1" y="408854"/>
            <a:ext cx="1105839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0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1" y="408854"/>
            <a:ext cx="1105839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0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1" y="408854"/>
            <a:ext cx="1105839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0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1" y="408854"/>
            <a:ext cx="1105839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0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1" y="408854"/>
            <a:ext cx="1105839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0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1" y="408854"/>
            <a:ext cx="1105839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0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1" y="408854"/>
            <a:ext cx="1105839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0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1" y="408854"/>
            <a:ext cx="1105839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242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0</Words>
  <Application>Microsoft Office PowerPoint</Application>
  <PresentationFormat>Personnalisé</PresentationFormat>
  <Paragraphs>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 Mellifluo</dc:creator>
  <cp:lastModifiedBy>Laure Mellifluo</cp:lastModifiedBy>
  <cp:revision>24</cp:revision>
  <dcterms:created xsi:type="dcterms:W3CDTF">2018-06-19T06:52:02Z</dcterms:created>
  <dcterms:modified xsi:type="dcterms:W3CDTF">2018-10-10T13:47:25Z</dcterms:modified>
</cp:coreProperties>
</file>