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DB"/>
    <a:srgbClr val="1F1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78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4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9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29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04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19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94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8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94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21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E201-6940-4B63-8D1A-87A9B536DF55}" type="datetimeFigureOut">
              <a:rPr lang="fr-CH" smtClean="0"/>
              <a:t>22.07.2016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8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2509" y="315884"/>
            <a:ext cx="8337666" cy="1205345"/>
          </a:xfrm>
        </p:spPr>
        <p:txBody>
          <a:bodyPr anchor="t" anchorCtr="0">
            <a:noAutofit/>
          </a:bodyPr>
          <a:lstStyle/>
          <a:p>
            <a:r>
              <a:rPr lang="fr-CH" sz="4000" b="1" dirty="0" smtClean="0">
                <a:solidFill>
                  <a:srgbClr val="F2EFDB"/>
                </a:solidFill>
              </a:rPr>
              <a:t>La course à la citation</a:t>
            </a:r>
            <a:br>
              <a:rPr lang="fr-CH" sz="4000" b="1" dirty="0" smtClean="0">
                <a:solidFill>
                  <a:srgbClr val="F2EFDB"/>
                </a:solidFill>
              </a:rPr>
            </a:br>
            <a:r>
              <a:rPr lang="fr-CH" sz="4000" dirty="0">
                <a:solidFill>
                  <a:srgbClr val="F2EFDB"/>
                </a:solidFill>
              </a:rPr>
              <a:t>–</a:t>
            </a:r>
            <a:r>
              <a:rPr lang="fr-CH" sz="4000" dirty="0" smtClean="0">
                <a:solidFill>
                  <a:srgbClr val="F2EFDB"/>
                </a:solidFill>
              </a:rPr>
              <a:t> Règles du jeu –</a:t>
            </a:r>
            <a:endParaRPr lang="fr-CH" sz="4000" dirty="0">
              <a:solidFill>
                <a:srgbClr val="F2EFD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9" y="315884"/>
            <a:ext cx="802710" cy="11380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509" y="1607825"/>
            <a:ext cx="84291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b="1" u="sng" dirty="0" smtClean="0">
                <a:solidFill>
                  <a:srgbClr val="F2EFDB"/>
                </a:solidFill>
                <a:latin typeface="+mj-lt"/>
              </a:rPr>
              <a:t>Objectif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 : arriver le plus rapidement à la fin du parcours</a:t>
            </a:r>
            <a:br>
              <a:rPr lang="fr-CH" sz="2400" dirty="0" smtClean="0">
                <a:solidFill>
                  <a:srgbClr val="F2EFDB"/>
                </a:solidFill>
                <a:latin typeface="+mj-lt"/>
              </a:rPr>
            </a:br>
            <a:endParaRPr lang="fr-CH" sz="2400" dirty="0" smtClean="0">
              <a:solidFill>
                <a:srgbClr val="F2EFDB"/>
              </a:solidFill>
              <a:latin typeface="+mj-lt"/>
            </a:endParaRPr>
          </a:p>
          <a:p>
            <a:r>
              <a:rPr lang="fr-CH" sz="2400" b="1" u="sng" dirty="0" smtClean="0">
                <a:solidFill>
                  <a:srgbClr val="F2EFDB"/>
                </a:solidFill>
                <a:latin typeface="+mj-lt"/>
              </a:rPr>
              <a:t>Déroulé du jeu :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/>
            </a:r>
            <a:br>
              <a:rPr lang="fr-CH" sz="2400" dirty="0" smtClean="0">
                <a:solidFill>
                  <a:srgbClr val="F2EFDB"/>
                </a:solidFill>
                <a:latin typeface="+mj-lt"/>
              </a:rPr>
            </a:br>
            <a:r>
              <a:rPr lang="fr-CH" sz="2400" dirty="0">
                <a:solidFill>
                  <a:srgbClr val="F2EFDB"/>
                </a:solidFill>
                <a:latin typeface="+mj-lt"/>
              </a:rPr>
              <a:t>2 types de cases sur le 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plateau = 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2 types de cartes : </a:t>
            </a:r>
          </a:p>
          <a:p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 </a:t>
            </a:r>
            <a:br>
              <a:rPr lang="fr-CH" sz="2400" dirty="0" smtClean="0">
                <a:solidFill>
                  <a:srgbClr val="F2EFDB"/>
                </a:solidFill>
                <a:latin typeface="+mj-lt"/>
              </a:rPr>
            </a:b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L’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é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quipe 1 lit à l’équipe 2 la question qui correspond à la case sur laquelle l’équipe 2 se trouve :</a:t>
            </a:r>
          </a:p>
          <a:p>
            <a:pPr marL="342900" indent="-342900">
              <a:buFontTx/>
              <a:buChar char="-"/>
            </a:pP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Si l’équipe 2 répond correctement → elle avance du nombre de cases indiquées sur la carte</a:t>
            </a:r>
          </a:p>
          <a:p>
            <a:pPr marL="342900" indent="-342900">
              <a:buFontTx/>
              <a:buChar char="-"/>
            </a:pP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Si l’équipe 2 ne répond pas correctement → elle reste où elle est</a:t>
            </a:r>
          </a:p>
          <a:p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On passe à l’équipe suivante : l’équipe 2 lit une question pour l’équipe 3, puis l’équipe 3 </a:t>
            </a:r>
            <a:r>
              <a:rPr lang="fr-CH" sz="2400" smtClean="0">
                <a:solidFill>
                  <a:srgbClr val="F2EFDB"/>
                </a:solidFill>
                <a:latin typeface="+mj-lt"/>
              </a:rPr>
              <a:t>pour l’équipe 1, 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et ainsi de suite.</a:t>
            </a:r>
            <a:r>
              <a:rPr lang="fr-CH" sz="2400" dirty="0" smtClean="0">
                <a:solidFill>
                  <a:srgbClr val="F2EFDB"/>
                </a:solidFill>
                <a:latin typeface="+mj-lt"/>
              </a:rPr>
              <a:t> </a:t>
            </a:r>
            <a:endParaRPr lang="fr-CH" sz="2400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79" y="2709917"/>
            <a:ext cx="778978" cy="10790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11" y="2709917"/>
            <a:ext cx="773083" cy="10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26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16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La course à la citation – Règles du jeu –</vt:lpstr>
    </vt:vector>
  </TitlesOfParts>
  <Company>Unige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course à la citation – Règles du jeu – </dc:title>
  <dc:creator>Laure Mellifluo</dc:creator>
  <cp:lastModifiedBy>Laure Mellifluo</cp:lastModifiedBy>
  <cp:revision>4</cp:revision>
  <dcterms:created xsi:type="dcterms:W3CDTF">2016-07-22T13:57:12Z</dcterms:created>
  <dcterms:modified xsi:type="dcterms:W3CDTF">2016-07-22T14:17:33Z</dcterms:modified>
</cp:coreProperties>
</file>