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9144000" cy="6858000" type="screen4x3"/>
  <p:notesSz cx="6811963" cy="99425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FDB"/>
    <a:srgbClr val="1F1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40F3-966B-41F1-997A-F8FF9D7CB0BD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B477E-F389-4348-8C0B-EA6E93CD8E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869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78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14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59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29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045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4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197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949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485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945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521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7E201-6940-4B63-8D1A-87A9B536DF55}" type="datetimeFigureOut">
              <a:rPr lang="fr-CH" smtClean="0"/>
              <a:t>18.03.2021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FF76-4A08-48E9-A6B9-4459C8E2CA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84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2509" y="315884"/>
            <a:ext cx="8337666" cy="1205345"/>
          </a:xfrm>
        </p:spPr>
        <p:txBody>
          <a:bodyPr anchor="t" anchorCtr="0">
            <a:noAutofit/>
          </a:bodyPr>
          <a:lstStyle/>
          <a:p>
            <a:r>
              <a:rPr lang="fr-CH" sz="4000" b="1" dirty="0">
                <a:solidFill>
                  <a:srgbClr val="F2EFDB"/>
                </a:solidFill>
              </a:rPr>
              <a:t>Hop and cite</a:t>
            </a:r>
            <a:br>
              <a:rPr lang="fr-CH" sz="4000" b="1" dirty="0">
                <a:solidFill>
                  <a:srgbClr val="F2EFDB"/>
                </a:solidFill>
              </a:rPr>
            </a:br>
            <a:r>
              <a:rPr lang="fr-CH" sz="4000" dirty="0">
                <a:solidFill>
                  <a:srgbClr val="F2EFDB"/>
                </a:solidFill>
              </a:rPr>
              <a:t>– Game </a:t>
            </a:r>
            <a:r>
              <a:rPr lang="fr-CH" sz="4000" dirty="0" err="1">
                <a:solidFill>
                  <a:srgbClr val="F2EFDB"/>
                </a:solidFill>
              </a:rPr>
              <a:t>rules</a:t>
            </a:r>
            <a:r>
              <a:rPr lang="fr-CH" sz="4000" dirty="0">
                <a:solidFill>
                  <a:srgbClr val="F2EFDB"/>
                </a:solidFill>
              </a:rPr>
              <a:t> –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9" y="315884"/>
            <a:ext cx="802710" cy="11380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509" y="1607825"/>
            <a:ext cx="84291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b="1" u="sng" dirty="0" err="1">
                <a:solidFill>
                  <a:srgbClr val="F2EFDB"/>
                </a:solidFill>
                <a:latin typeface="+mj-lt"/>
              </a:rPr>
              <a:t>Winning</a:t>
            </a:r>
            <a:r>
              <a:rPr lang="fr-CH" sz="2400" b="1" u="sng" dirty="0">
                <a:solidFill>
                  <a:srgbClr val="F2EFDB"/>
                </a:solidFill>
                <a:latin typeface="+mj-lt"/>
              </a:rPr>
              <a:t> the </a:t>
            </a:r>
            <a:r>
              <a:rPr lang="fr-CH" sz="2400" b="1" u="sng" dirty="0" err="1">
                <a:solidFill>
                  <a:srgbClr val="F2EFDB"/>
                </a:solidFill>
                <a:latin typeface="+mj-lt"/>
              </a:rPr>
              <a:t>game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: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reach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the end of the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track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as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quickly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as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you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can</a:t>
            </a:r>
            <a:br>
              <a:rPr lang="fr-CH" sz="2400" dirty="0">
                <a:solidFill>
                  <a:srgbClr val="F2EFDB"/>
                </a:solidFill>
                <a:latin typeface="+mj-lt"/>
              </a:rPr>
            </a:br>
            <a:endParaRPr lang="fr-CH" sz="2400" dirty="0">
              <a:solidFill>
                <a:srgbClr val="F2EFDB"/>
              </a:solidFill>
              <a:latin typeface="+mj-lt"/>
            </a:endParaRPr>
          </a:p>
          <a:p>
            <a:r>
              <a:rPr lang="fr-CH" sz="2400" b="1" u="sng" dirty="0" err="1">
                <a:solidFill>
                  <a:srgbClr val="F2EFDB"/>
                </a:solidFill>
                <a:latin typeface="+mj-lt"/>
              </a:rPr>
              <a:t>Playing</a:t>
            </a:r>
            <a:r>
              <a:rPr lang="fr-CH" sz="2400" b="1" u="sng" dirty="0">
                <a:solidFill>
                  <a:srgbClr val="F2EFDB"/>
                </a:solidFill>
                <a:latin typeface="+mj-lt"/>
              </a:rPr>
              <a:t> the </a:t>
            </a:r>
            <a:r>
              <a:rPr lang="fr-CH" sz="2400" b="1" u="sng" dirty="0" err="1">
                <a:solidFill>
                  <a:srgbClr val="F2EFDB"/>
                </a:solidFill>
                <a:latin typeface="+mj-lt"/>
              </a:rPr>
              <a:t>game</a:t>
            </a:r>
            <a:r>
              <a:rPr lang="fr-CH" sz="2400" b="1" u="sng" dirty="0">
                <a:solidFill>
                  <a:srgbClr val="F2EFDB"/>
                </a:solidFill>
                <a:latin typeface="+mj-lt"/>
              </a:rPr>
              <a:t>:</a:t>
            </a:r>
            <a:br>
              <a:rPr lang="fr-CH" sz="2400" dirty="0">
                <a:solidFill>
                  <a:srgbClr val="F2EFDB"/>
                </a:solidFill>
                <a:latin typeface="+mj-lt"/>
              </a:rPr>
            </a:br>
            <a:r>
              <a:rPr lang="fr-CH" sz="2400" dirty="0">
                <a:solidFill>
                  <a:srgbClr val="F2EFDB"/>
                </a:solidFill>
                <a:latin typeface="+mj-lt"/>
              </a:rPr>
              <a:t>2 types of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spaces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on the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board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= 2 types of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cards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: </a:t>
            </a:r>
          </a:p>
          <a:p>
            <a:endParaRPr lang="fr-CH" sz="2400" dirty="0">
              <a:solidFill>
                <a:srgbClr val="F2EFDB"/>
              </a:solidFill>
              <a:latin typeface="+mj-lt"/>
            </a:endParaRPr>
          </a:p>
          <a:p>
            <a:endParaRPr lang="fr-CH" sz="2400" dirty="0">
              <a:solidFill>
                <a:srgbClr val="F2EFDB"/>
              </a:solidFill>
              <a:latin typeface="+mj-lt"/>
            </a:endParaRPr>
          </a:p>
          <a:p>
            <a:r>
              <a:rPr lang="fr-CH" sz="2400" dirty="0">
                <a:solidFill>
                  <a:srgbClr val="F2EFDB"/>
                </a:solidFill>
                <a:latin typeface="+mj-lt"/>
              </a:rPr>
              <a:t>Team 1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reads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out to team 2 a question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matching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the type of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spaces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where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team 2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is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fr-CH" sz="2400" dirty="0">
                <a:solidFill>
                  <a:srgbClr val="F2EFDB"/>
                </a:solidFill>
                <a:latin typeface="+mj-lt"/>
              </a:rPr>
              <a:t>If team 2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answers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correctly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→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it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moves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forward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by the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number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of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spaces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written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on the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card</a:t>
            </a:r>
            <a:endParaRPr lang="fr-CH" sz="2400" dirty="0">
              <a:solidFill>
                <a:srgbClr val="F2EFDB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CH" sz="2400" dirty="0">
                <a:solidFill>
                  <a:srgbClr val="F2EFDB"/>
                </a:solidFill>
                <a:latin typeface="+mj-lt"/>
              </a:rPr>
              <a:t>If team 2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does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not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answer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correctly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→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it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stays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where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it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is</a:t>
            </a:r>
            <a:endParaRPr lang="fr-CH" sz="2400" dirty="0">
              <a:solidFill>
                <a:srgbClr val="F2EFDB"/>
              </a:solidFill>
              <a:latin typeface="+mj-lt"/>
            </a:endParaRPr>
          </a:p>
          <a:p>
            <a:r>
              <a:rPr lang="fr-CH" sz="2400" dirty="0">
                <a:solidFill>
                  <a:srgbClr val="F2EFDB"/>
                </a:solidFill>
                <a:latin typeface="+mj-lt"/>
              </a:rPr>
              <a:t>The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next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team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takes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its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turn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: team 2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reads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out a question to team 3,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then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team 3 to team 1, and </a:t>
            </a:r>
            <a:r>
              <a:rPr lang="fr-CH" sz="2400" dirty="0" err="1">
                <a:solidFill>
                  <a:srgbClr val="F2EFDB"/>
                </a:solidFill>
                <a:latin typeface="+mj-lt"/>
              </a:rPr>
              <a:t>so</a:t>
            </a:r>
            <a:r>
              <a:rPr lang="fr-CH" sz="2400" dirty="0">
                <a:solidFill>
                  <a:srgbClr val="F2EFDB"/>
                </a:solidFill>
                <a:latin typeface="+mj-lt"/>
              </a:rPr>
              <a:t> on…</a:t>
            </a:r>
            <a:endParaRPr lang="fr-CH" sz="2400" dirty="0"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079" y="2709917"/>
            <a:ext cx="778978" cy="107902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90A8E7-9327-422A-8D8A-7E035E91FE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43" y="2687856"/>
            <a:ext cx="778978" cy="11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26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120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Hop and cite – Game rules –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course à la citation – Règles du jeu –</dc:title>
  <dc:creator>Laure Mellifluo</dc:creator>
  <cp:lastModifiedBy>Laure Mellifluo</cp:lastModifiedBy>
  <cp:revision>11</cp:revision>
  <cp:lastPrinted>2018-12-19T14:33:00Z</cp:lastPrinted>
  <dcterms:created xsi:type="dcterms:W3CDTF">2016-07-22T13:57:12Z</dcterms:created>
  <dcterms:modified xsi:type="dcterms:W3CDTF">2021-03-18T15:11:01Z</dcterms:modified>
</cp:coreProperties>
</file>