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7ff67cde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7ff67cd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c12641c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c12641c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c12641c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c12641c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c12641c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c12641c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12641c3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c12641c3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c12641c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c12641c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12641c3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c12641c3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c12641c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c12641c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ользовательский макет">
  <p:cSld name="AUTO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62" name="Google Shape;62;p13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3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disDeal/xmcd_rs" TargetMode="External"/><Relationship Id="rId4" Type="http://schemas.openxmlformats.org/officeDocument/2006/relationships/hyperlink" Target="https://github.com/nannou-org/nannou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ctrTitle"/>
          </p:nvPr>
        </p:nvSpPr>
        <p:spPr>
          <a:xfrm>
            <a:off x="1008350" y="1772075"/>
            <a:ext cx="4344300" cy="23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Рентгеновский магнитный круговой дихроизм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2000"/>
              <a:t>X-ray magnetic circular dichroism(XMCD)</a:t>
            </a:r>
            <a:endParaRPr b="0" sz="2000"/>
          </a:p>
        </p:txBody>
      </p:sp>
      <p:sp>
        <p:nvSpPr>
          <p:cNvPr id="195" name="Google Shape;195;p14"/>
          <p:cNvSpPr txBox="1"/>
          <p:nvPr>
            <p:ph idx="1" type="subTitle"/>
          </p:nvPr>
        </p:nvSpPr>
        <p:spPr>
          <a:xfrm>
            <a:off x="5632125" y="3884300"/>
            <a:ext cx="3136800" cy="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Студент: Комиссаров А.С.</a:t>
            </a: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Группа: Фт-260015</a:t>
            </a:r>
            <a:endParaRPr sz="14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900" y="0"/>
            <a:ext cx="4276101" cy="5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075" y="895775"/>
            <a:ext cx="3346675" cy="29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3567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/>
        </p:nvSpPr>
        <p:spPr>
          <a:xfrm>
            <a:off x="285325" y="382950"/>
            <a:ext cx="73059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Roboto Slab"/>
                <a:ea typeface="Roboto Slab"/>
                <a:cs typeface="Roboto Slab"/>
                <a:sym typeface="Roboto Slab"/>
              </a:rPr>
              <a:t>Обработка</a:t>
            </a:r>
            <a:r>
              <a:rPr b="1" lang="ru" sz="18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i="1" lang="ru" sz="1800">
                <a:latin typeface="Roboto Slab"/>
                <a:ea typeface="Roboto Slab"/>
                <a:cs typeface="Roboto Slab"/>
                <a:sym typeface="Roboto Slab"/>
              </a:rPr>
              <a:t>поглощения рентгеновского</a:t>
            </a:r>
            <a:r>
              <a:rPr lang="ru" sz="1800">
                <a:latin typeface="Roboto Slab"/>
                <a:ea typeface="Roboto Slab"/>
                <a:cs typeface="Roboto Slab"/>
                <a:sym typeface="Roboto Slab"/>
              </a:rPr>
              <a:t> излучения</a:t>
            </a:r>
            <a:endParaRPr b="1" sz="18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Roboto Slab"/>
                <a:ea typeface="Roboto Slab"/>
                <a:cs typeface="Roboto Slab"/>
                <a:sym typeface="Roboto Slab"/>
              </a:rPr>
              <a:t>X-ray </a:t>
            </a:r>
            <a:r>
              <a:rPr lang="ru" sz="1100">
                <a:latin typeface="Roboto Slab"/>
                <a:ea typeface="Roboto Slab"/>
                <a:cs typeface="Roboto Slab"/>
                <a:sym typeface="Roboto Slab"/>
              </a:rPr>
              <a:t>absorption spectroscopy(XAS)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553750" y="1434075"/>
            <a:ext cx="55659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/>
        </p:nvSpPr>
        <p:spPr>
          <a:xfrm>
            <a:off x="345400" y="277825"/>
            <a:ext cx="48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Используемые материалы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465550" y="1148850"/>
            <a:ext cx="83799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С. Г. Овчинников, “Использование синхротронного излучения для исследования магнитных материалов”, </a:t>
            </a:r>
            <a:r>
              <a:rPr i="1" lang="ru" sz="1100"/>
              <a:t>УФН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ru" sz="1100"/>
              <a:t>РЕНТГЕНОВСКИЙ КРУГОВОЙ МАГНИТНЫЙ ДИХРОИЗМ ПРИ СИЛЬНЫХ СПИНОВЫХ ФЛУКТУАЦИЯХ© 2017 г. Т. В. Кузнецова 1, 2, *, В. И. Гребенников 1, 2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ru" sz="1100"/>
              <a:t>Ferromagnetic and antiferromagnetic domain configurations in thin films and multilayers towards a patterned exchange bias system Author(s): Czekaj, Slawomir Marcin Publication Date: 2007</a:t>
            </a:r>
            <a:endParaRPr i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ru" sz="1100"/>
              <a:t>Theory of magnetic circular dichroism of nonresonant x-ray Raman scattering Manabu Takahashi</a:t>
            </a:r>
            <a:endParaRPr i="1" sz="1100"/>
          </a:p>
        </p:txBody>
      </p:sp>
      <p:sp>
        <p:nvSpPr>
          <p:cNvPr id="231" name="Google Shape;231;p21"/>
          <p:cNvSpPr txBox="1"/>
          <p:nvPr/>
        </p:nvSpPr>
        <p:spPr>
          <a:xfrm>
            <a:off x="1073800" y="3161200"/>
            <a:ext cx="41523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Github: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https://github.com/disDeal/xmcd_rs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Nannou: </a:t>
            </a:r>
            <a:r>
              <a:rPr lang="ru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https://github.com/nannou-org/nannou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0950" y="3208325"/>
            <a:ext cx="302850" cy="30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600" y="3786775"/>
            <a:ext cx="335550" cy="33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/>
        </p:nvSpPr>
        <p:spPr>
          <a:xfrm>
            <a:off x="225275" y="285325"/>
            <a:ext cx="8635200" cy="45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