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12641c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12641c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12641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12641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c12641c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c12641c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12641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c12641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ff67cd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ff67cd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12641c3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12641c3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12641c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12641c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12641c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c12641c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12641c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12641c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12641c3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12641c3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12641c3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12641c3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12641c3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12641c3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2" name="Google Shape;62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isDeal/xmcd_rs" TargetMode="External"/><Relationship Id="rId4" Type="http://schemas.openxmlformats.org/officeDocument/2006/relationships/hyperlink" Target="https://github.com/nannou-org/nannou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ctrTitle"/>
          </p:nvPr>
        </p:nvSpPr>
        <p:spPr>
          <a:xfrm>
            <a:off x="1008350" y="1772075"/>
            <a:ext cx="4344300" cy="23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Рентгеновский магнитный круговой дихроизм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00"/>
              <a:t>X-ray magnetic circular dichroism(XMCD)</a:t>
            </a:r>
            <a:endParaRPr b="0" sz="2000"/>
          </a:p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5632125" y="3884300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Студент: Комиссаров А.С.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Группа: Фт-260015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00" y="0"/>
            <a:ext cx="4276101" cy="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56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285325" y="382950"/>
            <a:ext cx="73059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Обработка</a:t>
            </a: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ru" sz="1800">
                <a:latin typeface="Roboto Slab"/>
                <a:ea typeface="Roboto Slab"/>
                <a:cs typeface="Roboto Slab"/>
                <a:sym typeface="Roboto Slab"/>
              </a:rPr>
              <a:t>поглощения рентгеновского</a:t>
            </a: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 излучения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X-ray </a:t>
            </a: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absorption spectroscopy(XAS)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490300" y="3086100"/>
            <a:ext cx="77169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Для обработки необходимо: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Получить на спектре энергий значения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коэффициентов рентгеновского поглощения(I).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Рассчитать разность значе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ний, поляризованный по правому и левому кругу.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Найти зависимость и построить спектр.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5" y="1137825"/>
            <a:ext cx="4326900" cy="1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/>
        </p:nvSpPr>
        <p:spPr>
          <a:xfrm>
            <a:off x="345400" y="277825"/>
            <a:ext cx="48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Используемые материалы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465550" y="1148850"/>
            <a:ext cx="83799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С. Г. Овчинников, “Использование синхротронного излучения для исследования магнитных материалов”, </a:t>
            </a:r>
            <a:r>
              <a:rPr i="1" lang="ru" sz="1100"/>
              <a:t>УФН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РЕНТГЕНОВСКИЙ КРУГОВОЙ МАГНИТНЫЙ ДИХРОИЗМ ПРИ СИЛЬНЫХ СПИНОВЫХ ФЛУКТУАЦИЯХ© 2017 г. Т. В. Кузнецова 1, 2, *, В. И. Гребенников 1, 2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Ferromagnetic and antiferromagnetic domain configurations in thin films and multilayers towards a patterned exchange bias system Author(s): Czekaj, Slawomir Marcin Publication Date: 2007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Theory of magnetic circular dichroism of nonresonant x-ray Raman scattering Manabu Takahashi</a:t>
            </a:r>
            <a:endParaRPr i="1" sz="1100"/>
          </a:p>
        </p:txBody>
      </p:sp>
      <p:sp>
        <p:nvSpPr>
          <p:cNvPr id="289" name="Google Shape;289;p25"/>
          <p:cNvSpPr txBox="1"/>
          <p:nvPr/>
        </p:nvSpPr>
        <p:spPr>
          <a:xfrm>
            <a:off x="1073800" y="3161200"/>
            <a:ext cx="41523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https://github.com/disDeal/xmcd_rs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Nannou: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https://github.com/nannou-org/nannou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50" y="3208325"/>
            <a:ext cx="302850" cy="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00" y="3786775"/>
            <a:ext cx="335550" cy="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/>
        </p:nvSpPr>
        <p:spPr>
          <a:xfrm>
            <a:off x="225275" y="285325"/>
            <a:ext cx="8635200" cy="4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50" y="392700"/>
            <a:ext cx="3346675" cy="29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352900" y="30035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Круговой дихроизм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33125" y="803425"/>
            <a:ext cx="3979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/>
              <a:t>Дихроизм</a:t>
            </a:r>
            <a:r>
              <a:rPr lang="ru" sz="1100"/>
              <a:t> — явление, состоящее в различном поглощении веществом света в зависимости от его поляризации.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15750" y="180960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Круговой дихроизм</a:t>
            </a:r>
            <a:r>
              <a:rPr lang="ru" sz="1100"/>
              <a:t> - это дихроизм с использованием круговой поляризации света, т. е, дифференциальное LHC и RHC света.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6292350" y="3844475"/>
            <a:ext cx="2162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LHC         HLC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15"/>
          <p:cNvCxnSpPr/>
          <p:nvPr/>
        </p:nvCxnSpPr>
        <p:spPr>
          <a:xfrm flipH="1" rot="10800000">
            <a:off x="7140825" y="4325050"/>
            <a:ext cx="37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5"/>
          <p:cNvCxnSpPr/>
          <p:nvPr/>
        </p:nvCxnSpPr>
        <p:spPr>
          <a:xfrm flipH="1">
            <a:off x="6323475" y="4325050"/>
            <a:ext cx="419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5"/>
          <p:cNvSpPr txBox="1"/>
          <p:nvPr/>
        </p:nvSpPr>
        <p:spPr>
          <a:xfrm>
            <a:off x="570675" y="2804525"/>
            <a:ext cx="41298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Возможное применение: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исследования вторичной структуры белков и ДНК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исследование геометрическойи электронной структуры в диапазоне рентгеновского излучения d-&gt;d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352900" y="30035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Магнитный</a:t>
            </a: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 дихроизм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533125" y="803425"/>
            <a:ext cx="6885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/>
              <a:t>Поляризация </a:t>
            </a:r>
            <a:r>
              <a:rPr lang="ru" sz="1100"/>
              <a:t>зависит от спектра поглощения рентгеновского излучения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458750" y="1381525"/>
            <a:ext cx="3084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e_q : вектор поляризации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5051425" y="1794900"/>
            <a:ext cx="28179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3056550" y="1381525"/>
            <a:ext cx="5058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-1  =&gt;  поляризованного по правому и левому кругу RHC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0   =&gt;  линейно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1   =&gt;  поляризованного по правому и левому кругу LHC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533125" y="2541525"/>
            <a:ext cx="5495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Рентгеновский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магнитный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круговой дихроизм (XMCD): разность в поглощении для левого и правого контура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правый круглый поляризованный свет.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72" y="2321859"/>
            <a:ext cx="2261049" cy="11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458750" y="3782725"/>
            <a:ext cx="5715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Рентгеновский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линейный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дихроизм (XMLD): разность в поглощении для линейно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поляризованного света ⊥ и // к оси квантования (q = ± 1 и q = 0 ).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700" y="3782725"/>
            <a:ext cx="1996793" cy="1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491100" y="280625"/>
            <a:ext cx="5718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Магнитные эффекты ввзимодействия рентгеновского излучения с веществом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491100" y="1029000"/>
            <a:ext cx="830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Для ф.т.т. рассеяние рентгеновских лучей дает информацию о 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плотности заряда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Следующие, меньшие по величине, содержат информацию о м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агнитном моменте.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19725" y="1753975"/>
            <a:ext cx="2420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рассмотрения: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025" y="1751988"/>
            <a:ext cx="2085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50" y="2457688"/>
            <a:ext cx="35147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958825" y="3145450"/>
            <a:ext cx="77526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Первые два связаны с кинетической энергией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Третье описывает зеемановское взаимодействие спина электрона с магнитным полем волны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Четвертое обусловлено спин-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орбитальным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взаимоде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йствием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1502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925" y="3500675"/>
            <a:ext cx="4010156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/>
        </p:nvSpPr>
        <p:spPr>
          <a:xfrm>
            <a:off x="222175" y="187100"/>
            <a:ext cx="64428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Общие формулы для магнитного рентгеновского рассеяния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97575" y="958825"/>
            <a:ext cx="77526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Эксперимент по рентгеновскому рассеянию связан с двухфотонным процессом, в котором имеется падающий фотон с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энергией, волновым вектором и поляризацией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ходе эксперимента фотон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аннигилирует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вылетает новый фотон.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75" y="1672250"/>
            <a:ext cx="58864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280650" y="2272325"/>
            <a:ext cx="85827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гамильтониана первое и четвертое слагаемые дают вклад в 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первом порядке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теории возмущений. Второе и третье во второй порядок теории возмущений.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Введем начальное и конечное состояние системы: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25" y="3113575"/>
            <a:ext cx="4052524" cy="9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4876025" y="3227300"/>
            <a:ext cx="3087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 энергиями: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025" y="3813150"/>
            <a:ext cx="3607809" cy="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2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385875" y="257250"/>
            <a:ext cx="712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 данных условиях можно определить вероятность рассеяния: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5" y="830625"/>
            <a:ext cx="6442591" cy="34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75" y="4312875"/>
            <a:ext cx="6442600" cy="65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315725" y="268950"/>
            <a:ext cx="6559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Случай Магнитного резонансного упругого рассеяния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397575" y="1169300"/>
            <a:ext cx="24555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этом случае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50" y="1216425"/>
            <a:ext cx="21240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432650" y="1859200"/>
            <a:ext cx="8383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Энергия гамма-кванта близка к энергии промежуточного состояния с дыркой на внутренней атомной оболочке и электроном выше уровня Ферми.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Данное приближение разумно для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4f-электронов редко-земельных металлов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менее для 3d-металлов.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75" y="3094700"/>
            <a:ext cx="4022424" cy="19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268950" y="3028500"/>
            <a:ext cx="49227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Особенности: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имеется зависимость от номера оболочки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получено до дипольного приближения и возбуждения с р-уровня зависят от заполнения и от магнитных свойств d-состояний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