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E04B6-421B-4C15-BF9E-0B1005D3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CB91E2-86C0-40B6-88C0-B5907CC0D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958A3-0D17-40AF-97A6-187E07BB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E41EE-265A-4320-B709-A57C2AA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B8D3C-9789-4F94-A64C-7DD5BA0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0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F434-CF65-492D-895A-44F80717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D63CB-65DB-45C5-8744-6CEE2D58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C6447-243B-407F-BEC8-378E0634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3D428-AD1E-4408-A898-71310542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DFA22-CEE5-4101-BC19-0C21C0A6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9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E73CAB-A04B-4389-ABAE-1F2ECDDAC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A90ED2-28A3-4611-99D2-52879CF9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14ECF7-FA33-4606-B559-50968DA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87613-649C-451F-859F-044E17BE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D5B3B-A85F-4CDB-9115-E9D046E1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0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F85B3-A0A9-4564-BB38-DB3B9514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BD0E8-82D0-4AFF-BFEA-D190B0E6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18B43-D0F9-423F-8944-46918BAD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242C9-D72D-40F8-B78A-6F37B360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90CBF-E0AD-4A9D-92B5-D6240DC9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C04CA-1D08-4355-A3E0-7D4D45D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A0A1EC-04A5-4E11-A65D-323AA1A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EA4AE-5E6B-42FC-AEAE-C28A993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BC097-C780-45C6-B6E2-4E2F89B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164C0-583A-433D-A192-119E447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4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6E08A-20F8-453F-939D-305166FF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61577-7DC7-4A96-A518-35A28C1E3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E739F-ABDA-4A60-A2D6-F228304D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84289F-5765-4E37-93A3-62585FE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F64C68-90D5-41DB-974D-5A413F47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00BF77-1263-4F9C-8957-23CBBF3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1E1DF-0B19-480B-9A53-24D50123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58718-5061-4D8E-A216-64C9A019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8D5F3-913A-4DDA-B290-9C17E7DC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901C5-D938-41F9-9912-7B6D3B291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FD401E-F52C-4C23-8E05-FB6BBA617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3FD3E1-7B78-4B2D-9B8C-30C522AC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CD2C8E-408F-4E45-A0D6-6290F427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BA0D17-8723-4F6E-B15C-19BAB69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E7381-5D5E-4D95-A675-22AFD8BC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D174AF-F7A2-4294-814E-31ED5E21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FFD37E-EA25-43C4-A0AA-BCC1FA5D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3A2612-857D-407A-A721-7682E117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2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08BEA-AC0F-46C0-8EA6-B4B9AE09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8FFA61-06CF-4B60-A74B-3F71EB48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517A3-BE3C-4141-8660-9733971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3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81670-EAFA-4EE7-A86D-21895F30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BBF5-81E5-4C94-B304-3C0113DE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BB4918-611F-4335-BC8A-243D19B7C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BEB4C7-4629-4042-8478-AD679452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70A17F-8746-4694-8BEA-5D28471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3ACC2E-1ECA-49EE-8CBE-7228BA0D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7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FFF63-DF54-43A1-B372-33D1B440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A30965-7771-40E9-BA6A-7C103BA3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BA002C-80D6-4716-8C9B-BAC1601F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AF7C-0CA8-46A0-9346-66A38EFF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D21C48-1217-40FC-893B-B6FCEFF3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ADF8DC-4AA9-4746-A35F-0B9AA18D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4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320F1-4716-40DE-BE6F-FF4C4887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CB342C-996D-450E-8FCD-FB5D8245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C7A35-2A2E-4472-9EC4-310E6DC0B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8260-3861-4DB0-8B81-B9DCFDFCE4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14C0C-9C37-4538-962C-F5F832BBC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030F3-B489-4CDD-A0D0-1ECF42629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0425-8043-4670-AAA7-5789119D1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3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8F7D5-5924-45F8-8ED9-9C977248B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E8BF93-9DDB-421B-9B5D-B4DC9388B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99F3E8FD-78CA-46AF-960A-0B6E7335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77B92-EBBD-4222-A580-BA492689EF0F}"/>
              </a:ext>
            </a:extLst>
          </p:cNvPr>
          <p:cNvSpPr txBox="1"/>
          <p:nvPr/>
        </p:nvSpPr>
        <p:spPr>
          <a:xfrm>
            <a:off x="3134751" y="2316163"/>
            <a:ext cx="5922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work with Git</a:t>
            </a:r>
            <a:endParaRPr lang="ru-RU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0AD78-7DE4-4B7A-A8C9-E37889B85CF8}"/>
              </a:ext>
            </a:extLst>
          </p:cNvPr>
          <p:cNvSpPr txBox="1"/>
          <p:nvPr/>
        </p:nvSpPr>
        <p:spPr>
          <a:xfrm>
            <a:off x="8918917" y="4985603"/>
            <a:ext cx="3146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Bolatov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IS-1804 k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6B739-AA3A-4DB9-93BF-29B9CEA8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D7E1F-FC93-42F8-A427-60297FB0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96D8A68B-2DA9-4AD3-BD13-4D9DC11D9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A0D33-1C5D-4973-86E8-5A90CA04A7F3}"/>
              </a:ext>
            </a:extLst>
          </p:cNvPr>
          <p:cNvSpPr txBox="1"/>
          <p:nvPr/>
        </p:nvSpPr>
        <p:spPr>
          <a:xfrm>
            <a:off x="5174566" y="-50374"/>
            <a:ext cx="184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  <a:endParaRPr lang="ru-RU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C2CAB-4F43-474C-9087-D2A08C435B93}"/>
              </a:ext>
            </a:extLst>
          </p:cNvPr>
          <p:cNvSpPr txBox="1"/>
          <p:nvPr/>
        </p:nvSpPr>
        <p:spPr>
          <a:xfrm>
            <a:off x="1012873" y="1741062"/>
            <a:ext cx="2954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Desktop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repository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Upload files</a:t>
            </a:r>
          </a:p>
        </p:txBody>
      </p:sp>
    </p:spTree>
    <p:extLst>
      <p:ext uri="{BB962C8B-B14F-4D97-AF65-F5344CB8AC3E}">
        <p14:creationId xmlns:p14="http://schemas.microsoft.com/office/powerpoint/2010/main" val="19587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F3BE94E-C566-4714-87FD-1CF82908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8A6E603-136C-4B1E-AB84-FC22B4855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1257179"/>
            <a:ext cx="4206240" cy="49138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4E266-3F16-4B5C-97B5-B83A9AC846AF}"/>
              </a:ext>
            </a:extLst>
          </p:cNvPr>
          <p:cNvSpPr txBox="1"/>
          <p:nvPr/>
        </p:nvSpPr>
        <p:spPr>
          <a:xfrm>
            <a:off x="3718185" y="31321"/>
            <a:ext cx="520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 in or Sign up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41C68-ECC9-474B-906A-0A884C6EAD8C}"/>
              </a:ext>
            </a:extLst>
          </p:cNvPr>
          <p:cNvSpPr txBox="1"/>
          <p:nvPr/>
        </p:nvSpPr>
        <p:spPr>
          <a:xfrm>
            <a:off x="2883503" y="2274838"/>
            <a:ext cx="2841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sign up You can use this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and redirect to official website of GitHub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2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EA0A40A9-C526-4B01-9596-634EDBB0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8B17404A-A643-461A-9BAE-D0125500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75" y="936791"/>
            <a:ext cx="8199849" cy="56059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4696B-F4F0-4BFD-995E-1DA0CF48C56B}"/>
              </a:ext>
            </a:extLst>
          </p:cNvPr>
          <p:cNvSpPr txBox="1"/>
          <p:nvPr/>
        </p:nvSpPr>
        <p:spPr>
          <a:xfrm>
            <a:off x="4351232" y="114453"/>
            <a:ext cx="390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Launch Desktop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E003819C-6A05-4621-B03C-E17D286E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D13126-ED97-404E-9577-1830256A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25" y="1745974"/>
            <a:ext cx="8760750" cy="33660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51C2F-007D-4B60-A857-987118CC626B}"/>
              </a:ext>
            </a:extLst>
          </p:cNvPr>
          <p:cNvSpPr txBox="1"/>
          <p:nvPr/>
        </p:nvSpPr>
        <p:spPr>
          <a:xfrm>
            <a:off x="2602523" y="165101"/>
            <a:ext cx="810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using command line 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1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F4A7F-1EA2-4EC4-B1C1-EF49C459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D0C731-20F9-40DF-BBB7-5A3C7172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82"/>
            <a:ext cx="12192000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61284-CFC7-4A92-82DF-2989F67C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4" y="2770945"/>
            <a:ext cx="4215111" cy="6580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7DD8A2-5BF5-4164-BCBA-186F2F58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17" y="2692849"/>
            <a:ext cx="3805354" cy="814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D81F7-F7E4-43EA-8CDA-0319FA20E9B5}"/>
              </a:ext>
            </a:extLst>
          </p:cNvPr>
          <p:cNvSpPr txBox="1"/>
          <p:nvPr/>
        </p:nvSpPr>
        <p:spPr>
          <a:xfrm>
            <a:off x="5333291" y="63724"/>
            <a:ext cx="192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6B6CB-FB24-4465-BA29-D2FCF6ABCBD8}"/>
              </a:ext>
            </a:extLst>
          </p:cNvPr>
          <p:cNvSpPr txBox="1"/>
          <p:nvPr/>
        </p:nvSpPr>
        <p:spPr>
          <a:xfrm>
            <a:off x="1118157" y="4740590"/>
            <a:ext cx="399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submit your changes to the project, which is also available for your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teamates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663F3AE-A0C9-4FB9-A346-BCDDD5F00D62}"/>
              </a:ext>
            </a:extLst>
          </p:cNvPr>
          <p:cNvSpPr/>
          <p:nvPr/>
        </p:nvSpPr>
        <p:spPr>
          <a:xfrm>
            <a:off x="2581114" y="3690870"/>
            <a:ext cx="841829" cy="88529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2108C-2234-418E-8E66-8126D4FC0943}"/>
              </a:ext>
            </a:extLst>
          </p:cNvPr>
          <p:cNvSpPr txBox="1"/>
          <p:nvPr/>
        </p:nvSpPr>
        <p:spPr>
          <a:xfrm>
            <a:off x="7082415" y="4691466"/>
            <a:ext cx="3991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button you can update files(they would be updated, or assign new changes) and upload using (push) 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20AF9385-164E-43EC-938B-2F490317E561}"/>
              </a:ext>
            </a:extLst>
          </p:cNvPr>
          <p:cNvSpPr/>
          <p:nvPr/>
        </p:nvSpPr>
        <p:spPr>
          <a:xfrm>
            <a:off x="8564179" y="3690870"/>
            <a:ext cx="841829" cy="88529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6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FAB81AF-E22E-4093-B2C0-4F742B63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82"/>
            <a:ext cx="12192000" cy="685800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BDC41ECB-A8A0-48D6-896F-97949679C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0" y="2426106"/>
            <a:ext cx="10378408" cy="1436099"/>
          </a:xfrm>
        </p:spPr>
      </p:pic>
    </p:spTree>
    <p:extLst>
      <p:ext uri="{BB962C8B-B14F-4D97-AF65-F5344CB8AC3E}">
        <p14:creationId xmlns:p14="http://schemas.microsoft.com/office/powerpoint/2010/main" val="1847971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DisaPrince</dc:creator>
  <cp:lastModifiedBy>DisaPrince</cp:lastModifiedBy>
  <cp:revision>4</cp:revision>
  <dcterms:created xsi:type="dcterms:W3CDTF">2020-10-18T13:12:17Z</dcterms:created>
  <dcterms:modified xsi:type="dcterms:W3CDTF">2020-10-18T13:44:52Z</dcterms:modified>
</cp:coreProperties>
</file>