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1CE0-B498-4121-BB4C-CD5666BFF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792B0-F712-4446-82C5-AF9057BB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8F39-8A3B-4C2D-98C7-5B931DE9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 between Accessibility and Disability in GB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555D-1A59-44E5-8253-32F44B9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Accessibility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rail</a:t>
            </a:r>
            <a:r>
              <a:rPr lang="zh-CN" altLang="en-US" dirty="0"/>
              <a:t> </a:t>
            </a:r>
            <a:r>
              <a:rPr lang="en-GB" altLang="zh-CN" dirty="0"/>
              <a:t>stations</a:t>
            </a:r>
          </a:p>
          <a:p>
            <a:pPr marL="216000" indent="0">
              <a:buNone/>
            </a:pPr>
            <a:r>
              <a:rPr lang="en-US" altLang="zh-CN" dirty="0"/>
              <a:t>Disability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disabled </a:t>
            </a:r>
            <a:r>
              <a:rPr lang="en-GB" altLang="zh-CN" dirty="0"/>
              <a:t>population</a:t>
            </a:r>
            <a:r>
              <a:rPr lang="zh-CN" altLang="en-US" dirty="0"/>
              <a:t> </a:t>
            </a:r>
            <a:r>
              <a:rPr lang="en-GB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local authority</a:t>
            </a:r>
          </a:p>
          <a:p>
            <a:r>
              <a:rPr lang="en-US" altLang="zh-CN" dirty="0"/>
              <a:t>Aims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analyse whether the construction of the accessible facilities in train stations match the distribution of the disabled population.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How to use this html page</a:t>
            </a:r>
            <a:r>
              <a:rPr lang="en-GB" altLang="zh-CN" dirty="0"/>
              <a:t>?</a:t>
            </a:r>
          </a:p>
          <a:p>
            <a:r>
              <a:rPr lang="en-GB" dirty="0"/>
              <a:t>What can this html page tell users?</a:t>
            </a:r>
          </a:p>
        </p:txBody>
      </p:sp>
    </p:spTree>
    <p:extLst>
      <p:ext uri="{BB962C8B-B14F-4D97-AF65-F5344CB8AC3E}">
        <p14:creationId xmlns:p14="http://schemas.microsoft.com/office/powerpoint/2010/main" val="18714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in line with the accessible station proportion</a:t>
            </a:r>
          </a:p>
          <a:p>
            <a:r>
              <a:rPr lang="en-GB" dirty="0"/>
              <a:t>Reflects the proportion of demand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E02E91-AD84-46FF-BFB1-4D951D88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 consistent with the accessible station proportion</a:t>
            </a:r>
          </a:p>
          <a:p>
            <a:r>
              <a:rPr lang="en-GB" dirty="0"/>
              <a:t>Why? -- more specific analysis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A9180-A0AF-456A-9E43-93FA9BCD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B19F-CA87-415A-B444-2330D34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0EECA-BB0A-49AB-9040-BE104C1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Great London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is completely different from the proportion</a:t>
            </a:r>
          </a:p>
          <a:p>
            <a:pPr marL="0" indent="0">
              <a:buNone/>
            </a:pPr>
            <a:r>
              <a:rPr lang="en-GB" dirty="0"/>
              <a:t>   </a:t>
            </a:r>
            <a:endParaRPr lang="en-US" dirty="0"/>
          </a:p>
          <a:p>
            <a:r>
              <a:rPr lang="en-US" altLang="zh-CN" dirty="0"/>
              <a:t>Liverpool &amp; </a:t>
            </a:r>
            <a:r>
              <a:rPr lang="en-GB" altLang="zh-CN" dirty="0"/>
              <a:t>Knowsley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and proportion are both relatively high</a:t>
            </a:r>
          </a:p>
          <a:p>
            <a:pPr marL="252000" indent="0">
              <a:buNone/>
            </a:pPr>
            <a:r>
              <a:rPr lang="en-US" altLang="zh-CN" dirty="0"/>
              <a:t>- </a:t>
            </a:r>
            <a:r>
              <a:rPr lang="en-GB" altLang="zh-CN" dirty="0"/>
              <a:t>are adjacent to each other with similar areas and situations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5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179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演示文稿</vt:lpstr>
      <vt:lpstr>Gap between Accessibility and Disability in GB</vt:lpstr>
      <vt:lpstr>Overall situation -- based on disabled population density</vt:lpstr>
      <vt:lpstr>Overall situation -- based on disabled population proportion</vt:lpstr>
      <vt:lpstr>Overall comparison -- based on disabled population proportion</vt:lpstr>
      <vt:lpstr>Overall comparison -- based on disabled population density</vt:lpstr>
      <vt:lpstr>Comparison in specific region or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Sang</dc:creator>
  <cp:lastModifiedBy>Yuhong Sang</cp:lastModifiedBy>
  <cp:revision>9</cp:revision>
  <dcterms:created xsi:type="dcterms:W3CDTF">2019-05-19T00:40:32Z</dcterms:created>
  <dcterms:modified xsi:type="dcterms:W3CDTF">2019-05-19T20:43:40Z</dcterms:modified>
</cp:coreProperties>
</file>