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81CE0-B498-4121-BB4C-CD5666BFF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5792B0-F712-4446-82C5-AF9057BB0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54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B8F39-8A3B-4C2D-98C7-5B931DE9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Gap between Accessibility and Disability in GB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A555D-1A59-44E5-8253-32F44B9A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Accessibility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accessible </a:t>
            </a:r>
            <a:r>
              <a:rPr lang="en-GB" altLang="zh-CN" dirty="0"/>
              <a:t>rail</a:t>
            </a:r>
            <a:r>
              <a:rPr lang="zh-CN" altLang="en-US" dirty="0"/>
              <a:t> </a:t>
            </a:r>
            <a:r>
              <a:rPr lang="en-GB" altLang="zh-CN" dirty="0"/>
              <a:t>stations / total rail stations</a:t>
            </a:r>
          </a:p>
          <a:p>
            <a:pPr marL="216000" indent="0">
              <a:buNone/>
            </a:pPr>
            <a:r>
              <a:rPr lang="en-US" altLang="zh-CN" dirty="0"/>
              <a:t>Disability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disabled </a:t>
            </a:r>
            <a:r>
              <a:rPr lang="en-GB" altLang="zh-CN" dirty="0"/>
              <a:t>population</a:t>
            </a:r>
            <a:r>
              <a:rPr lang="zh-CN" altLang="en-US" dirty="0"/>
              <a:t> </a:t>
            </a:r>
            <a:r>
              <a:rPr lang="en-GB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local authority</a:t>
            </a:r>
          </a:p>
          <a:p>
            <a:r>
              <a:rPr lang="en-US" altLang="zh-CN" dirty="0"/>
              <a:t>Aims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GB" altLang="zh-CN" dirty="0"/>
              <a:t>analyse whether the construction of the accessible facilities in train stations match the distribution of the disabled population.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How to use this html page</a:t>
            </a:r>
            <a:r>
              <a:rPr lang="en-GB" altLang="zh-CN" dirty="0"/>
              <a:t>?</a:t>
            </a:r>
          </a:p>
          <a:p>
            <a:r>
              <a:rPr lang="en-GB" dirty="0"/>
              <a:t>What can this html page tell users?</a:t>
            </a:r>
          </a:p>
        </p:txBody>
      </p:sp>
    </p:spTree>
    <p:extLst>
      <p:ext uri="{BB962C8B-B14F-4D97-AF65-F5344CB8AC3E}">
        <p14:creationId xmlns:p14="http://schemas.microsoft.com/office/powerpoint/2010/main" val="187149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7B89-AA24-4334-A779-12E3CF4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situation</a:t>
            </a:r>
            <a:br>
              <a:rPr lang="en-GB" altLang="zh-CN" dirty="0"/>
            </a:br>
            <a:r>
              <a:rPr lang="en-US" altLang="zh-CN" dirty="0"/>
              <a:t>-- based on disabled population density</a:t>
            </a:r>
            <a:endParaRPr lang="en-GB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DAEC3AE-8865-45F5-A4E5-4DCE11AE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Area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Major economic cities have greater density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5C54FE-A886-458E-8BC2-03C44D4B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7490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9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84FFB-0856-4554-8E31-68E0B033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situation</a:t>
            </a:r>
            <a:br>
              <a:rPr lang="en-GB" altLang="zh-CN" dirty="0"/>
            </a:br>
            <a:r>
              <a:rPr lang="en-US" altLang="zh-CN" dirty="0"/>
              <a:t>-- based on disabled population proportion</a:t>
            </a:r>
            <a:endParaRPr lang="en-GB" dirty="0"/>
          </a:p>
        </p:txBody>
      </p:sp>
      <p:sp>
        <p:nvSpPr>
          <p:cNvPr id="8" name="内容占位符 9">
            <a:extLst>
              <a:ext uri="{FF2B5EF4-FFF2-40B4-BE49-F238E27FC236}">
                <a16:creationId xmlns:a16="http://schemas.microsoft.com/office/drawing/2014/main" id="{A0F48B6E-EB4E-4523-8886-278791AA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Total population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Coastal cities have larger proportion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5B137A-58BA-4B0B-A385-736523B9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27566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5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84FFB-0856-4554-8E31-68E0B033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comparison</a:t>
            </a:r>
            <a:br>
              <a:rPr lang="en-GB" altLang="zh-CN" dirty="0"/>
            </a:br>
            <a:r>
              <a:rPr lang="en-US" altLang="zh-CN" dirty="0"/>
              <a:t>-- based on disabled population proportion</a:t>
            </a:r>
            <a:endParaRPr lang="en-GB" dirty="0"/>
          </a:p>
        </p:txBody>
      </p:sp>
      <p:sp>
        <p:nvSpPr>
          <p:cNvPr id="8" name="内容占位符 9">
            <a:extLst>
              <a:ext uri="{FF2B5EF4-FFF2-40B4-BE49-F238E27FC236}">
                <a16:creationId xmlns:a16="http://schemas.microsoft.com/office/drawing/2014/main" id="{A0F48B6E-EB4E-4523-8886-278791AA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Total population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Coastal cities have larger proportion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More in line with the accessible station proportion</a:t>
            </a:r>
          </a:p>
          <a:p>
            <a:r>
              <a:rPr lang="en-GB" dirty="0"/>
              <a:t>Reflects the proportion of demand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5B137A-58BA-4B0B-A385-736523B9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2756607" cy="43513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E02E91-AD84-46FF-BFB1-4D951D886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93" y="1816789"/>
            <a:ext cx="2756607" cy="43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0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7B89-AA24-4334-A779-12E3CF4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comparison</a:t>
            </a:r>
            <a:br>
              <a:rPr lang="en-GB" altLang="zh-CN" dirty="0"/>
            </a:br>
            <a:r>
              <a:rPr lang="en-US" altLang="zh-CN" dirty="0"/>
              <a:t>-- based on disabled population density</a:t>
            </a:r>
            <a:endParaRPr lang="en-GB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DAEC3AE-8865-45F5-A4E5-4DCE11AE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Area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Major economic cities have greater density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Less consistent with the accessible station proportion</a:t>
            </a:r>
          </a:p>
          <a:p>
            <a:r>
              <a:rPr lang="en-GB" dirty="0"/>
              <a:t>Why? -- more specific analysis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5C54FE-A886-458E-8BC2-03C44D4B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749013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DA9180-A0AF-456A-9E43-93FA9BCDE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93" y="1816789"/>
            <a:ext cx="2756607" cy="43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6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5B19F-CA87-415A-B444-2330D346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Comparison in</a:t>
            </a:r>
            <a:br>
              <a:rPr lang="en-GB" altLang="zh-CN" dirty="0"/>
            </a:br>
            <a:r>
              <a:rPr lang="en-GB" altLang="zh-CN" dirty="0"/>
              <a:t>specific region or city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0EECA-BB0A-49AB-9040-BE104C1C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Great London</a:t>
            </a:r>
          </a:p>
          <a:p>
            <a:pPr marL="252000" indent="0">
              <a:buNone/>
            </a:pPr>
            <a:r>
              <a:rPr lang="en-GB" altLang="zh-CN" dirty="0"/>
              <a:t>- disabled population density is completely different from the proportion</a:t>
            </a:r>
          </a:p>
          <a:p>
            <a:pPr marL="0" indent="0">
              <a:buNone/>
            </a:pPr>
            <a:r>
              <a:rPr lang="en-GB" dirty="0"/>
              <a:t>   </a:t>
            </a:r>
            <a:endParaRPr lang="en-US" dirty="0"/>
          </a:p>
          <a:p>
            <a:r>
              <a:rPr lang="en-US" altLang="zh-CN" dirty="0"/>
              <a:t>Liverpool &amp; </a:t>
            </a:r>
            <a:r>
              <a:rPr lang="en-GB" altLang="zh-CN" dirty="0"/>
              <a:t>Knowsley</a:t>
            </a:r>
          </a:p>
          <a:p>
            <a:pPr marL="252000" indent="0">
              <a:buNone/>
            </a:pPr>
            <a:r>
              <a:rPr lang="en-GB" altLang="zh-CN" dirty="0"/>
              <a:t>- disabled population density and proportion are both relatively high</a:t>
            </a:r>
          </a:p>
          <a:p>
            <a:pPr marL="252000" indent="0">
              <a:buNone/>
            </a:pPr>
            <a:r>
              <a:rPr lang="en-US" altLang="zh-CN" dirty="0"/>
              <a:t>- </a:t>
            </a:r>
            <a:r>
              <a:rPr lang="en-GB" altLang="zh-CN" dirty="0"/>
              <a:t>are adjacent to each other with similar areas and situations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950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184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</vt:lpstr>
      <vt:lpstr>PowerPoint 演示文稿</vt:lpstr>
      <vt:lpstr>Gap between Accessibility and Disability in GB</vt:lpstr>
      <vt:lpstr>Overall situation -- based on disabled population density</vt:lpstr>
      <vt:lpstr>Overall situation -- based on disabled population proportion</vt:lpstr>
      <vt:lpstr>Overall comparison -- based on disabled population proportion</vt:lpstr>
      <vt:lpstr>Overall comparison -- based on disabled population density</vt:lpstr>
      <vt:lpstr>Comparison in specific region or 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Yuhong Sang</dc:creator>
  <cp:lastModifiedBy>Yuhong Sang</cp:lastModifiedBy>
  <cp:revision>11</cp:revision>
  <dcterms:created xsi:type="dcterms:W3CDTF">2019-05-19T00:40:32Z</dcterms:created>
  <dcterms:modified xsi:type="dcterms:W3CDTF">2019-05-20T00:12:58Z</dcterms:modified>
</cp:coreProperties>
</file>