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accessible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 / total rail 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Greater </a:t>
            </a:r>
            <a:r>
              <a:rPr lang="en-US" altLang="zh-CN" dirty="0"/>
              <a:t>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14</cp:revision>
  <dcterms:created xsi:type="dcterms:W3CDTF">2019-05-19T00:40:32Z</dcterms:created>
  <dcterms:modified xsi:type="dcterms:W3CDTF">2019-05-20T01:08:08Z</dcterms:modified>
</cp:coreProperties>
</file>