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accessible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 / total rail 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Great 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</a:p>
          <a:p>
            <a:pPr marL="0" indent="0">
              <a:buNone/>
            </a:pPr>
            <a:r>
              <a:rPr lang="en-GB" dirty="0"/>
              <a:t>   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184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12</cp:revision>
  <dcterms:created xsi:type="dcterms:W3CDTF">2019-05-19T00:40:32Z</dcterms:created>
  <dcterms:modified xsi:type="dcterms:W3CDTF">2019-05-20T00:19:55Z</dcterms:modified>
</cp:coreProperties>
</file>