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7" r:id="rId11"/>
    <p:sldId id="265" r:id="rId12"/>
    <p:sldId id="266" r:id="rId13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915" autoAdjust="0"/>
  </p:normalViewPr>
  <p:slideViewPr>
    <p:cSldViewPr>
      <p:cViewPr varScale="1">
        <p:scale>
          <a:sx n="49" d="100"/>
          <a:sy n="49" d="100"/>
        </p:scale>
        <p:origin x="-12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E9DD3-1E64-4264-8E1B-64FB65EC5258}" type="datetimeFigureOut">
              <a:rPr lang="pt-PT" smtClean="0"/>
              <a:t>26-01-2010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DE0E0-458C-4067-9D10-8288F4E6EBE1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1200" dirty="0" smtClean="0"/>
              <a:t>Introdução</a:t>
            </a:r>
          </a:p>
          <a:p>
            <a:r>
              <a:rPr lang="pt-PT" sz="1200" dirty="0" smtClean="0"/>
              <a:t>Agentes</a:t>
            </a:r>
          </a:p>
          <a:p>
            <a:r>
              <a:rPr lang="pt-PT" sz="1200" dirty="0" smtClean="0"/>
              <a:t>Base</a:t>
            </a:r>
          </a:p>
          <a:p>
            <a:r>
              <a:rPr lang="pt-PT" sz="1200" dirty="0" smtClean="0"/>
              <a:t>Recursos</a:t>
            </a:r>
          </a:p>
          <a:p>
            <a:r>
              <a:rPr lang="pt-PT" sz="1200" dirty="0" smtClean="0"/>
              <a:t>Ontologia</a:t>
            </a:r>
          </a:p>
          <a:p>
            <a:r>
              <a:rPr lang="pt-PT" sz="1200" dirty="0" err="1" smtClean="0"/>
              <a:t>World</a:t>
            </a:r>
            <a:r>
              <a:rPr lang="pt-PT" sz="1200" dirty="0" smtClean="0"/>
              <a:t> e GUI</a:t>
            </a:r>
          </a:p>
          <a:p>
            <a:r>
              <a:rPr lang="pt-PT" sz="1200" dirty="0" smtClean="0"/>
              <a:t>Conclusão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DE0E0-458C-4067-9D10-8288F4E6EBE1}" type="slidenum">
              <a:rPr lang="pt-PT" smtClean="0"/>
              <a:t>2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pt-PT" dirty="0" smtClean="0"/>
              <a:t>O que usamos</a:t>
            </a:r>
          </a:p>
          <a:p>
            <a:pPr>
              <a:lnSpc>
                <a:spcPct val="250000"/>
              </a:lnSpc>
            </a:pPr>
            <a:r>
              <a:rPr lang="pt-PT" dirty="0" smtClean="0"/>
              <a:t>Como foi implementado</a:t>
            </a:r>
          </a:p>
          <a:p>
            <a:pPr>
              <a:lnSpc>
                <a:spcPct val="250000"/>
              </a:lnSpc>
            </a:pPr>
            <a:r>
              <a:rPr lang="pt-PT" dirty="0" smtClean="0"/>
              <a:t>Agentes autónomos</a:t>
            </a:r>
          </a:p>
          <a:p>
            <a:pPr>
              <a:lnSpc>
                <a:spcPct val="250000"/>
              </a:lnSpc>
            </a:pPr>
            <a:r>
              <a:rPr lang="pt-PT" dirty="0" smtClean="0"/>
              <a:t>Sistema distribuído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DE0E0-458C-4067-9D10-8288F4E6EBE1}" type="slidenum">
              <a:rPr lang="pt-PT" smtClean="0"/>
              <a:t>3</a:t>
            </a:fld>
            <a:endParaRPr 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DE0E0-458C-4067-9D10-8288F4E6EBE1}" type="slidenum">
              <a:rPr lang="pt-PT" smtClean="0"/>
              <a:t>6</a:t>
            </a:fld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DE0E0-458C-4067-9D10-8288F4E6EBE1}" type="slidenum">
              <a:rPr lang="pt-PT" smtClean="0"/>
              <a:t>8</a:t>
            </a:fld>
            <a:endParaRPr lang="pt-P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DE0E0-458C-4067-9D10-8288F4E6EBE1}" type="slidenum">
              <a:rPr lang="pt-PT" smtClean="0"/>
              <a:t>9</a:t>
            </a:fld>
            <a:endParaRPr lang="pt-P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DE0E0-458C-4067-9D10-8288F4E6EBE1}" type="slidenum">
              <a:rPr lang="pt-PT" smtClean="0"/>
              <a:t>10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ângulo arredondado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ângulo arredondado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28" name="Marcador de Posição d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5247FFA-9F17-4013-9872-766EB9730AF4}" type="datetime1">
              <a:rPr lang="pt-PT" smtClean="0"/>
              <a:t>26-01-2010</a:t>
            </a:fld>
            <a:endParaRPr lang="pt-PT"/>
          </a:p>
        </p:txBody>
      </p:sp>
      <p:sp>
        <p:nvSpPr>
          <p:cNvPr id="17" name="Marcador de Posição do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PT"/>
          </a:p>
        </p:txBody>
      </p:sp>
      <p:sp>
        <p:nvSpPr>
          <p:cNvPr id="29" name="Marcador de Posição do Número do Diapositivo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B9E92EC-2040-4DA3-9E72-B454E65D0FC4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2320-77AC-4F42-89D5-BAA8D86A25D9}" type="datetime1">
              <a:rPr lang="pt-PT" smtClean="0"/>
              <a:t>26-01-2010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E92EC-2040-4DA3-9E72-B454E65D0FC4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BC79A-D35A-4609-8297-9CCB52F36BBE}" type="datetime1">
              <a:rPr lang="pt-PT" smtClean="0"/>
              <a:t>26-01-2010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E92EC-2040-4DA3-9E72-B454E65D0FC4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E8B6-22E5-4260-9297-43CC7564E436}" type="datetime1">
              <a:rPr lang="pt-PT" smtClean="0"/>
              <a:t>26-01-2010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E92EC-2040-4DA3-9E72-B454E65D0FC4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2D905-DB0E-4780-90E4-D4E7EA46838A}" type="datetime1">
              <a:rPr lang="pt-PT" smtClean="0"/>
              <a:t>26-01-2010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E92EC-2040-4DA3-9E72-B454E65D0FC4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35A83-78E4-4720-9747-62EC75EF0333}" type="datetime1">
              <a:rPr lang="pt-PT" smtClean="0"/>
              <a:t>26-01-2010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E92EC-2040-4DA3-9E72-B454E65D0FC4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26" name="Marcador de Posição d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8FBB8D0-41B2-48DE-B901-4766AF8358DA}" type="datetime1">
              <a:rPr lang="pt-PT" smtClean="0"/>
              <a:t>26-01-2010</a:t>
            </a:fld>
            <a:endParaRPr lang="pt-PT"/>
          </a:p>
        </p:txBody>
      </p:sp>
      <p:sp>
        <p:nvSpPr>
          <p:cNvPr id="27" name="Marcador de Posição do Número do Diapositivo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B9E92EC-2040-4DA3-9E72-B454E65D0FC4}" type="slidenum">
              <a:rPr lang="pt-PT" smtClean="0"/>
              <a:t>‹nº›</a:t>
            </a:fld>
            <a:endParaRPr lang="pt-PT"/>
          </a:p>
        </p:txBody>
      </p:sp>
      <p:sp>
        <p:nvSpPr>
          <p:cNvPr id="28" name="Marcador de Posição do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66CD346-6F21-4F6B-AB28-00C347962FB2}" type="datetime1">
              <a:rPr lang="pt-PT" smtClean="0"/>
              <a:t>26-01-2010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B9E92EC-2040-4DA3-9E72-B454E65D0FC4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1CF9-B1F2-4B4F-840A-7BC4DC981A68}" type="datetime1">
              <a:rPr lang="pt-PT" smtClean="0"/>
              <a:t>26-01-2010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E92EC-2040-4DA3-9E72-B454E65D0FC4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3F9F-3E4A-4105-A06A-D617973B5351}" type="datetime1">
              <a:rPr lang="pt-PT" smtClean="0"/>
              <a:t>26-01-2010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E92EC-2040-4DA3-9E72-B454E65D0FC4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8DFE-50AD-4460-8E50-6137855C8DE7}" type="datetime1">
              <a:rPr lang="pt-PT" smtClean="0"/>
              <a:t>26-01-2010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E92EC-2040-4DA3-9E72-B454E65D0FC4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ângulo arredondado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ângulo arredondado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Marcador de Posição do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E8C793B-4290-4D3B-B7C4-2D9ABA9652FC}" type="datetime1">
              <a:rPr lang="pt-PT" smtClean="0"/>
              <a:t>26-01-2010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PT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B9E92EC-2040-4DA3-9E72-B454E65D0FC4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msimoes@student.dei.uc.pt" TargetMode="External"/><Relationship Id="rId2" Type="http://schemas.openxmlformats.org/officeDocument/2006/relationships/hyperlink" Target="mailto:jmlopes@student.dei.uc.p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7158" y="857232"/>
            <a:ext cx="8458200" cy="1857388"/>
          </a:xfrm>
        </p:spPr>
        <p:txBody>
          <a:bodyPr>
            <a:noAutofit/>
          </a:bodyPr>
          <a:lstStyle/>
          <a:p>
            <a:pPr algn="ctr"/>
            <a:r>
              <a:rPr lang="pt-PT" sz="12500" dirty="0" err="1" smtClean="0"/>
              <a:t>Survivor</a:t>
            </a:r>
            <a:endParaRPr lang="pt-PT" sz="125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5786454"/>
            <a:ext cx="4953000" cy="1000132"/>
          </a:xfrm>
        </p:spPr>
        <p:txBody>
          <a:bodyPr>
            <a:noAutofit/>
          </a:bodyPr>
          <a:lstStyle/>
          <a:p>
            <a:r>
              <a:rPr lang="pt-PT" sz="2800" dirty="0" smtClean="0"/>
              <a:t>João Lopes</a:t>
            </a:r>
          </a:p>
          <a:p>
            <a:r>
              <a:rPr lang="pt-PT" sz="2800" dirty="0" smtClean="0"/>
              <a:t>Marco Simões</a:t>
            </a:r>
            <a:endParaRPr lang="pt-PT" sz="2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7200" dirty="0" smtClean="0"/>
              <a:t>Demo</a:t>
            </a:r>
            <a:endParaRPr lang="pt-PT" sz="72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pt-PT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xfrm>
            <a:off x="7215206" y="6143644"/>
            <a:ext cx="1690694" cy="437198"/>
          </a:xfrm>
        </p:spPr>
        <p:txBody>
          <a:bodyPr/>
          <a:lstStyle/>
          <a:p>
            <a:fld id="{0B9E92EC-2040-4DA3-9E72-B454E65D0FC4}" type="slidenum">
              <a:rPr lang="pt-PT" sz="5000" smtClean="0">
                <a:solidFill>
                  <a:schemeClr val="tx1"/>
                </a:solidFill>
              </a:rPr>
              <a:t>10</a:t>
            </a:fld>
            <a:endParaRPr lang="pt-PT" sz="5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7200" dirty="0" smtClean="0"/>
              <a:t>Conclusão</a:t>
            </a:r>
            <a:endParaRPr lang="pt-PT" sz="72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pt-PT" dirty="0" smtClean="0"/>
              <a:t>Aplicação de Jade</a:t>
            </a:r>
          </a:p>
          <a:p>
            <a:pPr>
              <a:lnSpc>
                <a:spcPct val="200000"/>
              </a:lnSpc>
            </a:pPr>
            <a:r>
              <a:rPr lang="pt-PT" dirty="0" smtClean="0"/>
              <a:t>Implementação de </a:t>
            </a:r>
            <a:r>
              <a:rPr lang="pt-PT" dirty="0" smtClean="0"/>
              <a:t>a</a:t>
            </a:r>
            <a:r>
              <a:rPr lang="pt-PT" dirty="0" smtClean="0"/>
              <a:t>mbientes multi-agente</a:t>
            </a:r>
          </a:p>
          <a:p>
            <a:pPr>
              <a:lnSpc>
                <a:spcPct val="200000"/>
              </a:lnSpc>
            </a:pPr>
            <a:r>
              <a:rPr lang="pt-PT" dirty="0" smtClean="0"/>
              <a:t>Aplicação de ontologias</a:t>
            </a:r>
          </a:p>
          <a:p>
            <a:pPr>
              <a:lnSpc>
                <a:spcPct val="200000"/>
              </a:lnSpc>
            </a:pPr>
            <a:r>
              <a:rPr lang="pt-PT" dirty="0" smtClean="0"/>
              <a:t>Implementação de mensagens FIPA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xfrm>
            <a:off x="7572396" y="6215082"/>
            <a:ext cx="1333504" cy="365760"/>
          </a:xfrm>
        </p:spPr>
        <p:txBody>
          <a:bodyPr/>
          <a:lstStyle/>
          <a:p>
            <a:fld id="{0B9E92EC-2040-4DA3-9E72-B454E65D0FC4}" type="slidenum">
              <a:rPr lang="pt-PT" sz="5000" smtClean="0">
                <a:solidFill>
                  <a:schemeClr val="tx1"/>
                </a:solidFill>
              </a:rPr>
              <a:t>11</a:t>
            </a:fld>
            <a:endParaRPr lang="pt-PT" sz="5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1071546"/>
            <a:ext cx="8229600" cy="1066800"/>
          </a:xfrm>
        </p:spPr>
        <p:txBody>
          <a:bodyPr>
            <a:noAutofit/>
          </a:bodyPr>
          <a:lstStyle/>
          <a:p>
            <a:pPr algn="ctr"/>
            <a:r>
              <a:rPr lang="pt-PT" sz="7200" dirty="0" err="1" smtClean="0"/>
              <a:t>Survivor</a:t>
            </a:r>
            <a:endParaRPr lang="pt-PT" sz="72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None/>
            </a:pPr>
            <a:endParaRPr lang="pt-PT" dirty="0" smtClean="0"/>
          </a:p>
          <a:p>
            <a:pPr>
              <a:lnSpc>
                <a:spcPct val="110000"/>
              </a:lnSpc>
              <a:buNone/>
            </a:pPr>
            <a:r>
              <a:rPr lang="pt-PT" dirty="0" smtClean="0"/>
              <a:t>João Lopes</a:t>
            </a:r>
          </a:p>
          <a:p>
            <a:pPr>
              <a:lnSpc>
                <a:spcPct val="110000"/>
              </a:lnSpc>
              <a:buNone/>
            </a:pPr>
            <a:r>
              <a:rPr lang="pt-PT" dirty="0" err="1" smtClean="0">
                <a:hlinkClick r:id="rId2"/>
              </a:rPr>
              <a:t>jmlopes@student.dei.uc.pt</a:t>
            </a:r>
            <a:endParaRPr lang="pt-PT" dirty="0" smtClean="0"/>
          </a:p>
          <a:p>
            <a:pPr>
              <a:lnSpc>
                <a:spcPct val="110000"/>
              </a:lnSpc>
              <a:buNone/>
            </a:pPr>
            <a:endParaRPr lang="pt-PT" dirty="0" smtClean="0"/>
          </a:p>
          <a:p>
            <a:pPr>
              <a:lnSpc>
                <a:spcPct val="110000"/>
              </a:lnSpc>
              <a:buNone/>
            </a:pPr>
            <a:r>
              <a:rPr lang="pt-PT" dirty="0" smtClean="0"/>
              <a:t>Marco Simões</a:t>
            </a:r>
          </a:p>
          <a:p>
            <a:pPr>
              <a:lnSpc>
                <a:spcPct val="110000"/>
              </a:lnSpc>
              <a:buNone/>
            </a:pPr>
            <a:r>
              <a:rPr lang="pt-PT" dirty="0" err="1" smtClean="0">
                <a:hlinkClick r:id="rId3"/>
              </a:rPr>
              <a:t>msimoes@student.dei.uc.pt</a:t>
            </a:r>
            <a:endParaRPr lang="pt-PT" dirty="0" smtClean="0"/>
          </a:p>
          <a:p>
            <a:pPr>
              <a:lnSpc>
                <a:spcPct val="110000"/>
              </a:lnSpc>
              <a:buNone/>
            </a:pPr>
            <a:endParaRPr lang="pt-PT" dirty="0" smtClean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5929290" y="6215082"/>
            <a:ext cx="3214710" cy="500066"/>
          </a:xfrm>
        </p:spPr>
        <p:txBody>
          <a:bodyPr/>
          <a:lstStyle/>
          <a:p>
            <a:fld id="{885C2DE7-B32C-4F47-9F83-A4B5C6403F25}" type="datetime4">
              <a:rPr lang="pt-PT" sz="2400" smtClean="0"/>
              <a:t>26 de Janeiro de 2010</a:t>
            </a:fld>
            <a:endParaRPr lang="pt-PT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7200" dirty="0" smtClean="0"/>
              <a:t>Tópicos</a:t>
            </a:r>
            <a:endParaRPr lang="pt-PT" sz="72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3600" dirty="0" smtClean="0"/>
              <a:t>Introdução</a:t>
            </a:r>
          </a:p>
          <a:p>
            <a:r>
              <a:rPr lang="pt-PT" sz="3600" dirty="0" smtClean="0"/>
              <a:t>Agentes</a:t>
            </a:r>
          </a:p>
          <a:p>
            <a:r>
              <a:rPr lang="pt-PT" sz="3600" dirty="0" smtClean="0"/>
              <a:t>Base</a:t>
            </a:r>
          </a:p>
          <a:p>
            <a:r>
              <a:rPr lang="pt-PT" sz="3600" dirty="0" smtClean="0"/>
              <a:t>Recursos</a:t>
            </a:r>
          </a:p>
          <a:p>
            <a:r>
              <a:rPr lang="pt-PT" sz="3600" dirty="0" smtClean="0"/>
              <a:t>Ontologia</a:t>
            </a:r>
          </a:p>
          <a:p>
            <a:r>
              <a:rPr lang="pt-PT" sz="3600" dirty="0" err="1" smtClean="0"/>
              <a:t>World</a:t>
            </a:r>
            <a:r>
              <a:rPr lang="pt-PT" sz="3600" dirty="0" smtClean="0"/>
              <a:t> e GUI</a:t>
            </a:r>
          </a:p>
          <a:p>
            <a:r>
              <a:rPr lang="pt-PT" sz="3600" dirty="0" smtClean="0"/>
              <a:t>Conclusão</a:t>
            </a:r>
          </a:p>
          <a:p>
            <a:endParaRPr lang="pt-PT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xfrm>
            <a:off x="8143900" y="6215082"/>
            <a:ext cx="762000" cy="365760"/>
          </a:xfrm>
        </p:spPr>
        <p:txBody>
          <a:bodyPr/>
          <a:lstStyle/>
          <a:p>
            <a:fld id="{0B9E92EC-2040-4DA3-9E72-B454E65D0FC4}" type="slidenum">
              <a:rPr lang="pt-PT" sz="5000" smtClean="0">
                <a:solidFill>
                  <a:schemeClr val="tx1"/>
                </a:solidFill>
              </a:rPr>
              <a:t>2</a:t>
            </a:fld>
            <a:endParaRPr lang="pt-PT" sz="5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7200" dirty="0" smtClean="0"/>
              <a:t>Introdução</a:t>
            </a:r>
            <a:endParaRPr lang="pt-PT" sz="72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50000"/>
              </a:lnSpc>
            </a:pPr>
            <a:r>
              <a:rPr lang="pt-PT" dirty="0" smtClean="0"/>
              <a:t>O que usamos</a:t>
            </a:r>
          </a:p>
          <a:p>
            <a:pPr>
              <a:lnSpc>
                <a:spcPct val="250000"/>
              </a:lnSpc>
            </a:pPr>
            <a:r>
              <a:rPr lang="pt-PT" dirty="0" smtClean="0"/>
              <a:t>Como foi implementado</a:t>
            </a:r>
          </a:p>
          <a:p>
            <a:pPr>
              <a:lnSpc>
                <a:spcPct val="250000"/>
              </a:lnSpc>
            </a:pPr>
            <a:r>
              <a:rPr lang="pt-PT" dirty="0" smtClean="0"/>
              <a:t>Agentes autónomos</a:t>
            </a:r>
          </a:p>
          <a:p>
            <a:pPr>
              <a:lnSpc>
                <a:spcPct val="250000"/>
              </a:lnSpc>
            </a:pPr>
            <a:r>
              <a:rPr lang="pt-PT" dirty="0" smtClean="0"/>
              <a:t>Sistema distribuído</a:t>
            </a:r>
          </a:p>
          <a:p>
            <a:endParaRPr lang="pt-PT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xfrm>
            <a:off x="8143900" y="6215082"/>
            <a:ext cx="762000" cy="365760"/>
          </a:xfrm>
        </p:spPr>
        <p:txBody>
          <a:bodyPr/>
          <a:lstStyle/>
          <a:p>
            <a:fld id="{0B9E92EC-2040-4DA3-9E72-B454E65D0FC4}" type="slidenum">
              <a:rPr lang="pt-PT" sz="5000" smtClean="0">
                <a:solidFill>
                  <a:schemeClr val="tx1"/>
                </a:solidFill>
              </a:rPr>
              <a:t>3</a:t>
            </a:fld>
            <a:endParaRPr lang="pt-PT" sz="5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7200" dirty="0" smtClean="0"/>
              <a:t>Agentes</a:t>
            </a:r>
            <a:endParaRPr lang="pt-PT" sz="72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PT" sz="2600" dirty="0" err="1" smtClean="0"/>
              <a:t>Seeker</a:t>
            </a:r>
            <a:endParaRPr lang="pt-PT" sz="2600" dirty="0" smtClean="0"/>
          </a:p>
          <a:p>
            <a:pPr>
              <a:lnSpc>
                <a:spcPct val="150000"/>
              </a:lnSpc>
            </a:pPr>
            <a:r>
              <a:rPr lang="pt-PT" sz="2600" dirty="0" err="1" smtClean="0"/>
              <a:t>Gatherer</a:t>
            </a:r>
            <a:endParaRPr lang="pt-PT" sz="2600" dirty="0" smtClean="0"/>
          </a:p>
          <a:p>
            <a:pPr lvl="1">
              <a:lnSpc>
                <a:spcPct val="150000"/>
              </a:lnSpc>
            </a:pPr>
            <a:r>
              <a:rPr lang="pt-PT" dirty="0" err="1" smtClean="0"/>
              <a:t>Hunter</a:t>
            </a:r>
            <a:endParaRPr lang="pt-PT" dirty="0" smtClean="0"/>
          </a:p>
          <a:p>
            <a:pPr lvl="1">
              <a:lnSpc>
                <a:spcPct val="150000"/>
              </a:lnSpc>
            </a:pPr>
            <a:r>
              <a:rPr lang="pt-PT" dirty="0" err="1" smtClean="0"/>
              <a:t>Miner</a:t>
            </a:r>
            <a:endParaRPr lang="pt-PT" dirty="0" smtClean="0"/>
          </a:p>
          <a:p>
            <a:pPr lvl="1">
              <a:lnSpc>
                <a:spcPct val="150000"/>
              </a:lnSpc>
            </a:pPr>
            <a:r>
              <a:rPr lang="pt-PT" dirty="0" err="1" smtClean="0"/>
              <a:t>Lumberjack</a:t>
            </a:r>
            <a:endParaRPr lang="pt-PT" dirty="0" smtClean="0"/>
          </a:p>
          <a:p>
            <a:pPr>
              <a:lnSpc>
                <a:spcPct val="150000"/>
              </a:lnSpc>
            </a:pPr>
            <a:r>
              <a:rPr lang="pt-PT" sz="2600" dirty="0" smtClean="0"/>
              <a:t>Base</a:t>
            </a:r>
          </a:p>
          <a:p>
            <a:pPr>
              <a:lnSpc>
                <a:spcPct val="150000"/>
              </a:lnSpc>
            </a:pPr>
            <a:r>
              <a:rPr lang="pt-PT" sz="2600" dirty="0" err="1" smtClean="0"/>
              <a:t>World</a:t>
            </a:r>
            <a:endParaRPr lang="pt-PT" sz="260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xfrm>
            <a:off x="8143900" y="6215082"/>
            <a:ext cx="762000" cy="365760"/>
          </a:xfrm>
        </p:spPr>
        <p:txBody>
          <a:bodyPr/>
          <a:lstStyle/>
          <a:p>
            <a:fld id="{0B9E92EC-2040-4DA3-9E72-B454E65D0FC4}" type="slidenum">
              <a:rPr lang="pt-PT" sz="5000" smtClean="0">
                <a:solidFill>
                  <a:schemeClr val="tx1"/>
                </a:solidFill>
              </a:rPr>
              <a:t>4</a:t>
            </a:fld>
            <a:endParaRPr lang="pt-PT" sz="5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7200" dirty="0" smtClean="0"/>
              <a:t>Base</a:t>
            </a:r>
            <a:endParaRPr lang="pt-PT" sz="72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pt-PT" sz="4000" dirty="0" smtClean="0"/>
              <a:t>Apenas como repositório</a:t>
            </a:r>
          </a:p>
          <a:p>
            <a:pPr>
              <a:lnSpc>
                <a:spcPct val="200000"/>
              </a:lnSpc>
            </a:pPr>
            <a:r>
              <a:rPr lang="pt-PT" sz="4000" dirty="0" smtClean="0"/>
              <a:t>Sem qualquer poder</a:t>
            </a:r>
          </a:p>
          <a:p>
            <a:endParaRPr lang="pt-PT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xfrm>
            <a:off x="8143900" y="6215082"/>
            <a:ext cx="762000" cy="365760"/>
          </a:xfrm>
        </p:spPr>
        <p:txBody>
          <a:bodyPr/>
          <a:lstStyle/>
          <a:p>
            <a:fld id="{0B9E92EC-2040-4DA3-9E72-B454E65D0FC4}" type="slidenum">
              <a:rPr lang="pt-PT" sz="5000" smtClean="0">
                <a:solidFill>
                  <a:schemeClr val="tx1"/>
                </a:solidFill>
              </a:rPr>
              <a:t>5</a:t>
            </a:fld>
            <a:endParaRPr lang="pt-PT" sz="5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7200" dirty="0" smtClean="0"/>
              <a:t>Recursos</a:t>
            </a:r>
            <a:endParaRPr lang="pt-PT" sz="72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pt-PT" sz="3200" dirty="0" err="1" smtClean="0"/>
              <a:t>Food</a:t>
            </a:r>
            <a:endParaRPr lang="pt-PT" sz="3200" dirty="0" smtClean="0"/>
          </a:p>
          <a:p>
            <a:pPr>
              <a:lnSpc>
                <a:spcPct val="250000"/>
              </a:lnSpc>
            </a:pPr>
            <a:r>
              <a:rPr lang="pt-PT" sz="3200" dirty="0" err="1" smtClean="0"/>
              <a:t>Wood</a:t>
            </a:r>
            <a:endParaRPr lang="pt-PT" sz="3200" dirty="0" smtClean="0"/>
          </a:p>
          <a:p>
            <a:pPr>
              <a:lnSpc>
                <a:spcPct val="250000"/>
              </a:lnSpc>
            </a:pPr>
            <a:r>
              <a:rPr lang="pt-PT" sz="3200" dirty="0" err="1" smtClean="0"/>
              <a:t>Stone</a:t>
            </a:r>
            <a:endParaRPr lang="pt-PT" sz="320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xfrm>
            <a:off x="8143900" y="6215082"/>
            <a:ext cx="762000" cy="365760"/>
          </a:xfrm>
        </p:spPr>
        <p:txBody>
          <a:bodyPr/>
          <a:lstStyle/>
          <a:p>
            <a:fld id="{0B9E92EC-2040-4DA3-9E72-B454E65D0FC4}" type="slidenum">
              <a:rPr lang="pt-PT" sz="5000" smtClean="0">
                <a:solidFill>
                  <a:schemeClr val="tx1"/>
                </a:solidFill>
              </a:rPr>
              <a:t>6</a:t>
            </a:fld>
            <a:endParaRPr lang="pt-PT" sz="5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5000" dirty="0" smtClean="0"/>
              <a:t>Comunicação Entre Agentes</a:t>
            </a:r>
            <a:endParaRPr lang="pt-PT" sz="50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 smtClean="0"/>
          </a:p>
          <a:p>
            <a:endParaRPr lang="pt-PT" dirty="0" smtClean="0"/>
          </a:p>
          <a:p>
            <a:endParaRPr lang="pt-PT" sz="4000" dirty="0" smtClean="0"/>
          </a:p>
          <a:p>
            <a:r>
              <a:rPr lang="pt-PT" sz="4000" dirty="0" smtClean="0"/>
              <a:t>Utilização de Ontologia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xfrm>
            <a:off x="8143900" y="6215082"/>
            <a:ext cx="762000" cy="365760"/>
          </a:xfrm>
        </p:spPr>
        <p:txBody>
          <a:bodyPr/>
          <a:lstStyle/>
          <a:p>
            <a:fld id="{0B9E92EC-2040-4DA3-9E72-B454E65D0FC4}" type="slidenum">
              <a:rPr lang="pt-PT" sz="5000" smtClean="0">
                <a:solidFill>
                  <a:schemeClr val="tx1"/>
                </a:solidFill>
              </a:rPr>
              <a:t>7</a:t>
            </a:fld>
            <a:endParaRPr lang="pt-PT" sz="5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lopes\Documents\My Dropbox\Trabalhos\IA\SurvivorSite\images\HieraquiaClass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85784" y="617286"/>
            <a:ext cx="9858444" cy="6026424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282" y="428604"/>
            <a:ext cx="8229600" cy="1066800"/>
          </a:xfrm>
        </p:spPr>
        <p:txBody>
          <a:bodyPr>
            <a:noAutofit/>
          </a:bodyPr>
          <a:lstStyle/>
          <a:p>
            <a:r>
              <a:rPr lang="pt-PT" sz="6000" dirty="0" smtClean="0"/>
              <a:t>Ontologia</a:t>
            </a:r>
            <a:endParaRPr lang="pt-PT" sz="60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xfrm>
            <a:off x="8143900" y="6215082"/>
            <a:ext cx="762000" cy="365760"/>
          </a:xfrm>
        </p:spPr>
        <p:txBody>
          <a:bodyPr/>
          <a:lstStyle/>
          <a:p>
            <a:fld id="{0B9E92EC-2040-4DA3-9E72-B454E65D0FC4}" type="slidenum">
              <a:rPr lang="pt-PT" sz="5000" smtClean="0">
                <a:solidFill>
                  <a:schemeClr val="tx1"/>
                </a:solidFill>
              </a:rPr>
              <a:t>8</a:t>
            </a:fld>
            <a:endParaRPr lang="pt-PT" sz="5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7200" dirty="0" err="1" smtClean="0"/>
              <a:t>World</a:t>
            </a:r>
            <a:r>
              <a:rPr lang="pt-PT" sz="7200" dirty="0" smtClean="0"/>
              <a:t> e GUI</a:t>
            </a:r>
            <a:endParaRPr lang="pt-PT" sz="72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pt-PT" dirty="0" err="1" smtClean="0"/>
              <a:t>World</a:t>
            </a:r>
            <a:endParaRPr lang="pt-PT" dirty="0" smtClean="0"/>
          </a:p>
          <a:p>
            <a:pPr lvl="1">
              <a:lnSpc>
                <a:spcPct val="150000"/>
              </a:lnSpc>
            </a:pPr>
            <a:r>
              <a:rPr lang="pt-PT" dirty="0" smtClean="0"/>
              <a:t>Passivo</a:t>
            </a:r>
          </a:p>
          <a:p>
            <a:pPr lvl="1">
              <a:lnSpc>
                <a:spcPct val="150000"/>
              </a:lnSpc>
            </a:pPr>
            <a:r>
              <a:rPr lang="pt-PT" dirty="0" smtClean="0"/>
              <a:t>Sem poder de decisão</a:t>
            </a:r>
          </a:p>
          <a:p>
            <a:pPr lvl="1">
              <a:lnSpc>
                <a:spcPct val="150000"/>
              </a:lnSpc>
            </a:pPr>
            <a:r>
              <a:rPr lang="pt-PT" dirty="0" smtClean="0"/>
              <a:t>Ligação com o GUI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GUI</a:t>
            </a:r>
          </a:p>
          <a:p>
            <a:pPr lvl="1">
              <a:lnSpc>
                <a:spcPct val="150000"/>
              </a:lnSpc>
            </a:pPr>
            <a:r>
              <a:rPr lang="pt-PT" dirty="0" smtClean="0"/>
              <a:t>Simples</a:t>
            </a:r>
          </a:p>
          <a:p>
            <a:pPr lvl="1">
              <a:lnSpc>
                <a:spcPct val="150000"/>
              </a:lnSpc>
            </a:pPr>
            <a:r>
              <a:rPr lang="pt-PT" dirty="0" smtClean="0"/>
              <a:t>Funcional</a:t>
            </a:r>
          </a:p>
          <a:p>
            <a:pPr lvl="1">
              <a:lnSpc>
                <a:spcPct val="150000"/>
              </a:lnSpc>
            </a:pPr>
            <a:r>
              <a:rPr lang="pt-PT" dirty="0" err="1" smtClean="0"/>
              <a:t>Slick</a:t>
            </a:r>
            <a:endParaRPr lang="pt-PT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xfrm>
            <a:off x="8143900" y="6215082"/>
            <a:ext cx="762000" cy="365760"/>
          </a:xfrm>
        </p:spPr>
        <p:txBody>
          <a:bodyPr/>
          <a:lstStyle/>
          <a:p>
            <a:fld id="{0B9E92EC-2040-4DA3-9E72-B454E65D0FC4}" type="slidenum">
              <a:rPr lang="pt-PT" sz="5000" smtClean="0">
                <a:solidFill>
                  <a:schemeClr val="tx1"/>
                </a:solidFill>
              </a:rPr>
              <a:t>9</a:t>
            </a:fld>
            <a:endParaRPr lang="pt-PT" sz="5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82</TotalTime>
  <Words>128</Words>
  <Application>Microsoft Office PowerPoint</Application>
  <PresentationFormat>Apresentação no Ecrã (4:3)</PresentationFormat>
  <Paragraphs>87</Paragraphs>
  <Slides>12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3" baseType="lpstr">
      <vt:lpstr>Urbano</vt:lpstr>
      <vt:lpstr>Survivor</vt:lpstr>
      <vt:lpstr>Tópicos</vt:lpstr>
      <vt:lpstr>Introdução</vt:lpstr>
      <vt:lpstr>Agentes</vt:lpstr>
      <vt:lpstr>Base</vt:lpstr>
      <vt:lpstr>Recursos</vt:lpstr>
      <vt:lpstr>Comunicação Entre Agentes</vt:lpstr>
      <vt:lpstr>Ontologia</vt:lpstr>
      <vt:lpstr>World e GUI</vt:lpstr>
      <vt:lpstr>Demo</vt:lpstr>
      <vt:lpstr>Conclusão</vt:lpstr>
      <vt:lpstr>Survivor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lopes</dc:creator>
  <cp:lastModifiedBy>lopes</cp:lastModifiedBy>
  <cp:revision>11</cp:revision>
  <dcterms:created xsi:type="dcterms:W3CDTF">2010-01-26T17:37:30Z</dcterms:created>
  <dcterms:modified xsi:type="dcterms:W3CDTF">2010-01-26T19:00:14Z</dcterms:modified>
</cp:coreProperties>
</file>