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6F69-7301-4A4C-A3C9-6339E1915E87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60F3-2FAD-AA4D-8FC7-AA4822D6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Dragging Stuff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Sasha 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found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 wanted to drag my pictures</a:t>
            </a:r>
          </a:p>
          <a:p>
            <a:r>
              <a:rPr lang="en-US" dirty="0" smtClean="0"/>
              <a:t>Where I saw: my solution:</a:t>
            </a:r>
          </a:p>
          <a:p>
            <a:pPr marL="0" indent="0">
              <a:buNone/>
            </a:pPr>
            <a:r>
              <a:rPr lang="en-US" dirty="0" smtClean="0"/>
              <a:t>W3 Schools</a:t>
            </a:r>
          </a:p>
          <a:p>
            <a:pPr marL="0" indent="0">
              <a:buNone/>
            </a:pPr>
            <a:r>
              <a:rPr lang="en-US" dirty="0" smtClean="0"/>
              <a:t>https://www.w3schools.com/</a:t>
            </a:r>
            <a:r>
              <a:rPr lang="en-US" dirty="0" err="1" smtClean="0"/>
              <a:t>howto</a:t>
            </a:r>
            <a:r>
              <a:rPr lang="en-US" dirty="0" smtClean="0"/>
              <a:t>/</a:t>
            </a:r>
            <a:r>
              <a:rPr lang="en-US" smtClean="0"/>
              <a:t>howto_js_draggable.asp</a:t>
            </a:r>
          </a:p>
        </p:txBody>
      </p:sp>
    </p:spTree>
    <p:extLst>
      <p:ext uri="{BB962C8B-B14F-4D97-AF65-F5344CB8AC3E}">
        <p14:creationId xmlns:p14="http://schemas.microsoft.com/office/powerpoint/2010/main" val="15224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Dragging Stuff </vt:lpstr>
      <vt:lpstr>Where I found help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Dragging Stuff </dc:title>
  <dc:creator>Sasha Chowdhury</dc:creator>
  <cp:lastModifiedBy>Sasha Chowdhury</cp:lastModifiedBy>
  <cp:revision>3</cp:revision>
  <dcterms:created xsi:type="dcterms:W3CDTF">2018-10-30T17:51:44Z</dcterms:created>
  <dcterms:modified xsi:type="dcterms:W3CDTF">2018-10-30T18:20:14Z</dcterms:modified>
</cp:coreProperties>
</file>