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49" autoAdjust="0"/>
  </p:normalViewPr>
  <p:slideViewPr>
    <p:cSldViewPr>
      <p:cViewPr>
        <p:scale>
          <a:sx n="111" d="100"/>
          <a:sy n="111" d="100"/>
        </p:scale>
        <p:origin x="16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2017/11/03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WBS</a:t>
            </a: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/>
              <a:t>System Block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Task Scheduling</a:t>
            </a:r>
          </a:p>
          <a:p>
            <a:pPr lvl="1"/>
            <a:r>
              <a:rPr lang="en-US" altLang="zh-TW" dirty="0" smtClean="0"/>
              <a:t>UI &amp; Prototype</a:t>
            </a:r>
          </a:p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  <a:p>
            <a:pPr lvl="1"/>
            <a:r>
              <a:rPr lang="en-US" altLang="zh-TW" dirty="0" smtClean="0"/>
              <a:t>Team Meeting</a:t>
            </a:r>
          </a:p>
          <a:p>
            <a:pPr lvl="1"/>
            <a:r>
              <a:rPr lang="en-US" altLang="zh-TW" dirty="0" smtClean="0"/>
              <a:t>Q&amp;A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WBS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2017/10/26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</a:t>
            </a:r>
            <a:r>
              <a:rPr lang="zh-TW" altLang="en-US" dirty="0"/>
              <a:t>為課程管理者，我希望瀏覽作業的繳交</a:t>
            </a:r>
            <a:r>
              <a:rPr lang="zh-TW" altLang="en-US" dirty="0"/>
              <a:t>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System Block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No1.policy assignment</a:t>
            </a:r>
          </a:p>
          <a:p>
            <a:r>
              <a:rPr lang="en-US" altLang="zh-TW" dirty="0" smtClean="0"/>
              <a:t>No2.</a:t>
            </a:r>
            <a:r>
              <a:rPr lang="zh-TW" altLang="en-US" dirty="0" smtClean="0"/>
              <a:t>帳號安全認證機制</a:t>
            </a:r>
            <a:endParaRPr lang="en-US" altLang="zh-TW" dirty="0" smtClean="0"/>
          </a:p>
          <a:p>
            <a:r>
              <a:rPr lang="en-US" altLang="zh-TW" dirty="0" smtClean="0"/>
              <a:t>No3.</a:t>
            </a:r>
            <a:r>
              <a:rPr lang="zh-TW" altLang="en-US" dirty="0" smtClean="0"/>
              <a:t>使用者帳戶管理</a:t>
            </a:r>
            <a:endParaRPr lang="en-US" altLang="zh-TW" dirty="0" smtClean="0"/>
          </a:p>
          <a:p>
            <a:r>
              <a:rPr lang="en-US" altLang="zh-TW" dirty="0" smtClean="0"/>
              <a:t>No4.</a:t>
            </a:r>
            <a:r>
              <a:rPr lang="zh-TW" altLang="en-US" dirty="0" smtClean="0"/>
              <a:t>課程的</a:t>
            </a:r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No5.</a:t>
            </a:r>
            <a:r>
              <a:rPr lang="zh-TW" altLang="en-US" dirty="0" smtClean="0"/>
              <a:t>指派課程</a:t>
            </a:r>
            <a:r>
              <a:rPr lang="en-US" altLang="zh-TW" dirty="0" smtClean="0"/>
              <a:t>TA</a:t>
            </a:r>
          </a:p>
          <a:p>
            <a:r>
              <a:rPr lang="en-US" altLang="zh-TW" dirty="0" smtClean="0"/>
              <a:t>No6.</a:t>
            </a:r>
            <a:r>
              <a:rPr lang="zh-TW" altLang="en-US" dirty="0" smtClean="0"/>
              <a:t>課程中學生名單的</a:t>
            </a:r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No7.</a:t>
            </a:r>
            <a:r>
              <a:rPr lang="zh-TW" altLang="en-US" dirty="0" smtClean="0"/>
              <a:t>出作業的</a:t>
            </a:r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No8.</a:t>
            </a:r>
            <a:r>
              <a:rPr lang="zh-TW" altLang="en-US" dirty="0" smtClean="0"/>
              <a:t>設定作業繳交期限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  <a:endParaRPr lang="en-US" altLang="zh-TW" dirty="0" smtClean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959757"/>
              </p:ext>
            </p:extLst>
          </p:nvPr>
        </p:nvGraphicFramePr>
        <p:xfrm>
          <a:off x="444210" y="1371069"/>
          <a:ext cx="8160238" cy="485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79">
                  <a:extLst>
                    <a:ext uri="{9D8B030D-6E8A-4147-A177-3AD203B41FA5}">
                      <a16:colId xmlns:a16="http://schemas.microsoft.com/office/drawing/2014/main" val="87633011"/>
                    </a:ext>
                  </a:extLst>
                </a:gridCol>
                <a:gridCol w="5448459">
                  <a:extLst>
                    <a:ext uri="{9D8B030D-6E8A-4147-A177-3AD203B41FA5}">
                      <a16:colId xmlns:a16="http://schemas.microsoft.com/office/drawing/2014/main" val="2925896174"/>
                    </a:ext>
                  </a:extLst>
                </a:gridCol>
              </a:tblGrid>
              <a:tr h="37367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24598"/>
                  </a:ext>
                </a:extLst>
              </a:tr>
              <a:tr h="533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policy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陳佐昂、林杰毅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97568"/>
                  </a:ext>
                </a:extLst>
              </a:tr>
              <a:tr h="3736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帳號安全認證機制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鍾承翰、吳彥銘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874812"/>
                  </a:ext>
                </a:extLst>
              </a:tr>
              <a:tr h="533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使用者帳戶管理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陳佐昂、林杰毅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375"/>
                  </a:ext>
                </a:extLst>
              </a:tr>
              <a:tr h="3736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課程的</a:t>
                      </a:r>
                      <a:r>
                        <a:rPr lang="en-US" altLang="zh-TW" dirty="0" smtClean="0"/>
                        <a:t>CRUD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鍾承翰、吳彥銘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75075"/>
                  </a:ext>
                </a:extLst>
              </a:tr>
              <a:tr h="533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指派課程</a:t>
                      </a:r>
                      <a:r>
                        <a:rPr lang="en-US" altLang="zh-TW" dirty="0" smtClean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陳佐昂、林杰毅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55752"/>
                  </a:ext>
                </a:extLst>
              </a:tr>
              <a:tr h="64497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課程中學生名單的</a:t>
                      </a:r>
                      <a:r>
                        <a:rPr lang="en-US" altLang="zh-TW" dirty="0" smtClean="0"/>
                        <a:t>CRUD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陳佐昂、林杰毅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17867"/>
                  </a:ext>
                </a:extLst>
              </a:tr>
              <a:tr h="533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出作業的</a:t>
                      </a:r>
                      <a:r>
                        <a:rPr lang="en-US" altLang="zh-TW" dirty="0" smtClean="0"/>
                        <a:t>CRUD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陳佐昂、林杰毅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3583"/>
                  </a:ext>
                </a:extLst>
              </a:tr>
              <a:tr h="533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設定作業繳交期限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鍾承翰、吳彥銘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50090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軟體系統實驗室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1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Team </a:t>
            </a:r>
            <a:r>
              <a:rPr lang="en-US" altLang="zh-TW" dirty="0" smtClean="0">
                <a:effectLst/>
              </a:rPr>
              <a:t>Meeting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477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68</TotalTime>
  <Words>321</Words>
  <Application>Microsoft Office PowerPoint</Application>
  <PresentationFormat>如螢幕大小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新細明體</vt:lpstr>
      <vt:lpstr>微軟正黑體</vt:lpstr>
      <vt:lpstr>Times New Roman</vt:lpstr>
      <vt:lpstr>標楷體</vt:lpstr>
      <vt:lpstr>Calibri</vt:lpstr>
      <vt:lpstr>bluegreen_w</vt:lpstr>
      <vt:lpstr>Software Engineering Project Review</vt:lpstr>
      <vt:lpstr>PowerPoint 簡報</vt:lpstr>
      <vt:lpstr>WBS</vt:lpstr>
      <vt:lpstr>System Requirements</vt:lpstr>
      <vt:lpstr>System Requirements</vt:lpstr>
      <vt:lpstr>System Block Diagram</vt:lpstr>
      <vt:lpstr>Task Scheduling</vt:lpstr>
      <vt:lpstr>Task Assignments</vt:lpstr>
      <vt:lpstr>Team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jay</cp:lastModifiedBy>
  <cp:revision>12</cp:revision>
  <dcterms:created xsi:type="dcterms:W3CDTF">2017-10-26T10:49:16Z</dcterms:created>
  <dcterms:modified xsi:type="dcterms:W3CDTF">2017-10-26T11:58:01Z</dcterms:modified>
</cp:coreProperties>
</file>