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8" r:id="rId1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049" autoAdjust="0"/>
  </p:normalViewPr>
  <p:slideViewPr>
    <p:cSldViewPr>
      <p:cViewPr>
        <p:scale>
          <a:sx n="111" d="100"/>
          <a:sy n="111" d="100"/>
        </p:scale>
        <p:origin x="16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2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6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3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2017/11/03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UI &amp; Prototype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  <a:endParaRPr lang="en-US" altLang="zh-TW" dirty="0" smtClean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99857"/>
              </p:ext>
            </p:extLst>
          </p:nvPr>
        </p:nvGraphicFramePr>
        <p:xfrm>
          <a:off x="444210" y="1371069"/>
          <a:ext cx="8161200" cy="50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專案執行計畫</a:t>
                      </a: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軟體需求規格書撰寫</a:t>
                      </a: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軟體設計描述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軟體測試文件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手冊文件遞交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專案企劃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專案控管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需求分析 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</a:t>
                      </a: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、吳彥銘、陳佐昂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系統設計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21644348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5245082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65734231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  <a:endParaRPr lang="en-US" altLang="zh-TW" dirty="0" smtClean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61815"/>
              </p:ext>
            </p:extLst>
          </p:nvPr>
        </p:nvGraphicFramePr>
        <p:xfrm>
          <a:off x="444210" y="1371069"/>
          <a:ext cx="8161200" cy="4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370675075"/>
                  </a:ext>
                </a:extLst>
              </a:tr>
              <a:tr h="348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  <a:endParaRPr lang="zh-TW" altLang="en-US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作業成績統計實作與測試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整合測試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軟體系統測試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接受度測試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421644348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7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2017/10/26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</a:t>
            </a:r>
            <a:r>
              <a:rPr lang="zh-TW" altLang="en-US" dirty="0"/>
              <a:t>為課程管理者，我希望瀏覽作業的繳交</a:t>
            </a:r>
            <a:r>
              <a:rPr lang="zh-TW" altLang="en-US" dirty="0"/>
              <a:t>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System Block Diagram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35" y="1763871"/>
            <a:ext cx="6028929" cy="419862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57050"/>
              </p:ext>
            </p:extLst>
          </p:nvPr>
        </p:nvGraphicFramePr>
        <p:xfrm>
          <a:off x="457199" y="1556799"/>
          <a:ext cx="8229602" cy="45026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任務名稱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1.4.2</a:t>
                      </a:r>
                      <a:r>
                        <a:rPr lang="zh-TW" sz="1200" kern="0">
                          <a:effectLst/>
                        </a:rPr>
                        <a:t>課程管理設計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en-US" sz="1200" kern="0">
                          <a:effectLst/>
                        </a:rPr>
                        <a:t>1.4.3</a:t>
                      </a:r>
                      <a:r>
                        <a:rPr lang="zh-TW" sz="1200" kern="0">
                          <a:effectLst/>
                        </a:rPr>
                        <a:t>課程管理權限設計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1.4.4</a:t>
                      </a:r>
                      <a:r>
                        <a:rPr lang="zh-TW" sz="1200" kern="0" dirty="0">
                          <a:effectLst/>
                        </a:rPr>
                        <a:t>作業繳交設計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1.4.5</a:t>
                      </a:r>
                      <a:r>
                        <a:rPr lang="zh-TW" sz="1200" kern="0" dirty="0">
                          <a:effectLst/>
                        </a:rPr>
                        <a:t>作業追蹤設計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1.4.6</a:t>
                      </a:r>
                      <a:r>
                        <a:rPr lang="zh-TW" sz="1200" kern="0" dirty="0">
                          <a:effectLst/>
                        </a:rPr>
                        <a:t>作業成績統計設計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1.4.7</a:t>
                      </a:r>
                      <a:r>
                        <a:rPr lang="zh-TW" sz="1200" kern="0">
                          <a:effectLst/>
                        </a:rPr>
                        <a:t>介面設計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-1.5</a:t>
                      </a:r>
                      <a:r>
                        <a:rPr lang="zh-TW" sz="1200" kern="0">
                          <a:effectLst/>
                        </a:rPr>
                        <a:t>軟體發展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1.5.1</a:t>
                      </a:r>
                      <a:r>
                        <a:rPr lang="zh-TW" sz="1200" kern="0">
                          <a:effectLst/>
                        </a:rPr>
                        <a:t>使用者驗證身分實作與測試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1.5.2</a:t>
                      </a:r>
                      <a:r>
                        <a:rPr lang="zh-TW" sz="1200" kern="0">
                          <a:effectLst/>
                        </a:rPr>
                        <a:t>課程管理實作與測試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1.5.3</a:t>
                      </a:r>
                      <a:r>
                        <a:rPr lang="zh-TW" sz="1200" kern="0">
                          <a:effectLst/>
                        </a:rPr>
                        <a:t>課程管理權限實作與測試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1.5.4</a:t>
                      </a:r>
                      <a:r>
                        <a:rPr lang="zh-TW" sz="1200" kern="0">
                          <a:effectLst/>
                        </a:rPr>
                        <a:t>作業繳交實作與測試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1.5.5</a:t>
                      </a:r>
                      <a:r>
                        <a:rPr lang="zh-TW" sz="1200" kern="0">
                          <a:effectLst/>
                        </a:rPr>
                        <a:t>作業追蹤實作與測試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1.5.6</a:t>
                      </a:r>
                      <a:r>
                        <a:rPr lang="zh-TW" sz="1200" kern="0">
                          <a:effectLst/>
                        </a:rPr>
                        <a:t>作業成績統計實作與測試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1.5.7</a:t>
                      </a:r>
                      <a:r>
                        <a:rPr lang="zh-TW" sz="1200" kern="0" dirty="0">
                          <a:effectLst/>
                        </a:rPr>
                        <a:t>介面實作與測試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4256689391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4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4265</TotalTime>
  <Words>933</Words>
  <Application>Microsoft Office PowerPoint</Application>
  <PresentationFormat>如螢幕大小 (4:3)</PresentationFormat>
  <Paragraphs>304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新細明體</vt:lpstr>
      <vt:lpstr>微軟正黑體</vt:lpstr>
      <vt:lpstr>Times New Roman</vt:lpstr>
      <vt:lpstr>標楷體</vt:lpstr>
      <vt:lpstr>Calibri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Scheduling</vt:lpstr>
      <vt:lpstr>Task Scheduling</vt:lpstr>
      <vt:lpstr>UI &amp; Prototype</vt:lpstr>
      <vt:lpstr>Task Assignments</vt:lpstr>
      <vt:lpstr>Task Assignments</vt:lpstr>
      <vt:lpstr>Team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21</cp:revision>
  <dcterms:created xsi:type="dcterms:W3CDTF">2017-10-26T10:49:16Z</dcterms:created>
  <dcterms:modified xsi:type="dcterms:W3CDTF">2017-10-29T09:54:32Z</dcterms:modified>
</cp:coreProperties>
</file>