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49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2017/11/03</a:t>
            </a: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3440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623780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7477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10/2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8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68546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2017/10/30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身為課程管理者，我希望瀏覽作業的繳交狀況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System Block Diagram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35" y="1763871"/>
            <a:ext cx="6028929" cy="419862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4270</TotalTime>
  <Words>965</Words>
  <Application>Microsoft Office PowerPoint</Application>
  <PresentationFormat>如螢幕大小 (4:3)</PresentationFormat>
  <Paragraphs>326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Task Assignments</vt:lpstr>
      <vt:lpstr>Task Assignments</vt:lpstr>
      <vt:lpstr>Team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23</cp:revision>
  <dcterms:created xsi:type="dcterms:W3CDTF">2017-10-26T10:49:16Z</dcterms:created>
  <dcterms:modified xsi:type="dcterms:W3CDTF">2017-10-30T12:38:50Z</dcterms:modified>
</cp:coreProperties>
</file>