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0" r:id="rId3"/>
    <p:sldId id="271" r:id="rId4"/>
    <p:sldId id="274" r:id="rId5"/>
    <p:sldId id="277" r:id="rId6"/>
    <p:sldId id="278" r:id="rId7"/>
    <p:sldId id="275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76" r:id="rId16"/>
    <p:sldId id="273" r:id="rId17"/>
    <p:sldId id="272" r:id="rId18"/>
    <p:sldId id="257" r:id="rId19"/>
    <p:sldId id="259" r:id="rId20"/>
    <p:sldId id="261" r:id="rId21"/>
    <p:sldId id="263" r:id="rId22"/>
    <p:sldId id="267" r:id="rId23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1049" autoAdjust="0"/>
  </p:normalViewPr>
  <p:slideViewPr>
    <p:cSldViewPr>
      <p:cViewPr varScale="1">
        <p:scale>
          <a:sx n="62" d="100"/>
          <a:sy n="62" d="100"/>
        </p:scale>
        <p:origin x="14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0747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507C4414-EBD4-4024-9B08-1983E735338F}" type="datetimeFigureOut">
              <a:rPr lang="zh-TW" altLang="en-US"/>
              <a:pPr>
                <a:defRPr/>
              </a:pPr>
              <a:t>2018/1/2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4E554D8-CE34-424B-893E-6F862093FEC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4000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Zombie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acception</a:t>
            </a:r>
            <a:r>
              <a:rPr lang="en-US" altLang="zh-TW" baseline="0" dirty="0" smtClean="0"/>
              <a:t> test</a:t>
            </a:r>
            <a:br>
              <a:rPr lang="en-US" altLang="zh-TW" baseline="0" dirty="0" smtClean="0"/>
            </a:br>
            <a:r>
              <a:rPr lang="en-US" altLang="zh-TW" baseline="0" dirty="0" smtClean="0"/>
              <a:t>mocha unit test</a:t>
            </a:r>
            <a:br>
              <a:rPr lang="en-US" altLang="zh-TW" baseline="0" dirty="0" smtClean="0"/>
            </a:br>
            <a:r>
              <a:rPr lang="zh-TW" altLang="en-US" baseline="0" dirty="0" smtClean="0"/>
              <a:t>是架</a:t>
            </a:r>
            <a:r>
              <a:rPr lang="en-US" altLang="zh-TW" baseline="0" dirty="0" smtClean="0"/>
              <a:t>CI</a:t>
            </a:r>
            <a:r>
              <a:rPr lang="zh-TW" altLang="en-US" baseline="0" dirty="0" smtClean="0"/>
              <a:t>  </a:t>
            </a:r>
            <a:r>
              <a:rPr lang="en-US" altLang="zh-TW" baseline="0" dirty="0" err="1" smtClean="0"/>
              <a:t>jenkins</a:t>
            </a:r>
            <a:r>
              <a:rPr lang="zh-TW" altLang="en-US" baseline="0" dirty="0" smtClean="0"/>
              <a:t>  來跑整合測試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554D8-CE34-424B-893E-6F862093FEC6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80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554D8-CE34-424B-893E-6F862093FEC6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52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2976" y="1285860"/>
            <a:ext cx="7772400" cy="1470025"/>
          </a:xfrm>
        </p:spPr>
        <p:txBody>
          <a:bodyPr/>
          <a:lstStyle>
            <a:lvl1pPr algn="l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2976" y="307181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303FD-5BD0-4B48-A2FE-D305B03C8DB5}" type="datetime1">
              <a:rPr lang="zh-TW" altLang="en-US"/>
              <a:pPr>
                <a:defRPr/>
              </a:pPr>
              <a:t>2018/1/2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2990AA-55D6-4182-B98A-B9C9103DFC0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61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319FE-0357-4BF8-8F63-BC41BEDF036C}" type="datetime1">
              <a:rPr lang="zh-TW" altLang="en-US"/>
              <a:pPr>
                <a:defRPr/>
              </a:pPr>
              <a:t>2018/1/2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56A22-6AAB-41E6-9FF9-61B61416079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00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F8655-F35D-4D99-B1C0-B62D065BE6BE}" type="datetime1">
              <a:rPr lang="zh-TW" altLang="en-US"/>
              <a:pPr>
                <a:defRPr/>
              </a:pPr>
              <a:t>2018/1/2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4DA45-1D55-4A02-BA19-DBA28D386CE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1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5BDAA-1E82-4E6D-BE3B-29DB0DC5194D}" type="datetime1">
              <a:rPr lang="zh-TW" altLang="en-US"/>
              <a:pPr>
                <a:defRPr/>
              </a:pPr>
              <a:t>2018/1/2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A84E2D-DD4B-4F2A-87C5-E179AF885E2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79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206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1557F-B6E2-4252-854B-AC80C14CE510}" type="datetime1">
              <a:rPr lang="zh-TW" altLang="en-US"/>
              <a:pPr>
                <a:defRPr/>
              </a:pPr>
              <a:t>2018/1/2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B0E73-DE8D-4D49-BA3E-EB25BD4B888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91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9FD33-125A-49C8-A0A3-023E87642845}" type="datetime1">
              <a:rPr lang="zh-TW" altLang="en-US"/>
              <a:pPr>
                <a:defRPr/>
              </a:pPr>
              <a:t>2018/1/2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5B86D-6C2D-4715-9516-3C82FF90EE2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86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47B51-BC14-4B4E-8D23-CE2DF8F7B001}" type="datetime1">
              <a:rPr lang="zh-TW" altLang="en-US"/>
              <a:pPr>
                <a:defRPr/>
              </a:pPr>
              <a:t>2018/1/2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DCBD50-268F-4DC4-9A2C-3375E709978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29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9CA33-B230-4F9B-A575-2A6A8950F083}" type="datetime1">
              <a:rPr lang="zh-TW" altLang="en-US"/>
              <a:pPr>
                <a:defRPr/>
              </a:pPr>
              <a:t>2018/1/2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23C5AC-EAB0-46DA-BEC6-106AC6028EE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87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26D83-92B5-491B-BB34-48638690C268}" type="datetime1">
              <a:rPr lang="zh-TW" altLang="en-US"/>
              <a:pPr>
                <a:defRPr/>
              </a:pPr>
              <a:t>2018/1/2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58C43-1A68-43DF-A5E3-09CE4A26201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EA4FA-1E67-4B10-AAE0-A3859E34B412}" type="datetime1">
              <a:rPr lang="zh-TW" altLang="en-US"/>
              <a:pPr>
                <a:defRPr/>
              </a:pPr>
              <a:t>2018/1/2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51B387-BD37-4E53-B418-AFCD9558E57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48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22C47-E277-48CA-9007-847DED960D93}" type="datetime1">
              <a:rPr lang="zh-TW" altLang="en-US"/>
              <a:pPr>
                <a:defRPr/>
              </a:pPr>
              <a:t>2018/1/2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851C8-23DE-4757-B4E0-26F0D9B6255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63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D21732-1A65-41EE-A975-C8F537104EDD}" type="datetime1">
              <a:rPr lang="zh-TW" altLang="en-US"/>
              <a:pPr>
                <a:defRPr/>
              </a:pPr>
              <a:t>2018/1/2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215968"/>
                </a:solidFill>
                <a:latin typeface="Calibri" panose="020F0502020204030204" pitchFamily="34" charset="0"/>
              </a:defRPr>
            </a:lvl1pPr>
          </a:lstStyle>
          <a:p>
            <a:fld id="{674D7A9C-6BBD-4D32-AABA-9ACA5669428F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28587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 altLang="zh-TW" b="1" dirty="0">
                <a:effectLst/>
              </a:rPr>
              <a:t>Software Engineering Project </a:t>
            </a:r>
            <a:r>
              <a:rPr lang="en-US" altLang="zh-TW" b="1" dirty="0" smtClean="0">
                <a:effectLst/>
              </a:rPr>
              <a:t>Review</a:t>
            </a:r>
            <a:endParaRPr lang="zh-TW" altLang="en-US" dirty="0"/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467544" y="4509120"/>
            <a:ext cx="6400800" cy="1752600"/>
          </a:xfrm>
        </p:spPr>
        <p:txBody>
          <a:bodyPr/>
          <a:lstStyle/>
          <a:p>
            <a:r>
              <a:rPr lang="zh-TW" altLang="en-US" sz="2000" dirty="0" smtClean="0">
                <a:solidFill>
                  <a:srgbClr val="F2F2F2"/>
                </a:solidFill>
              </a:rPr>
              <a:t>組員：</a:t>
            </a:r>
            <a:r>
              <a:rPr lang="en-US" altLang="zh-TW" sz="2000" dirty="0" smtClean="0">
                <a:solidFill>
                  <a:srgbClr val="F2F2F2"/>
                </a:solidFill>
              </a:rPr>
              <a:t>105598054 </a:t>
            </a:r>
            <a:r>
              <a:rPr lang="zh-TW" altLang="en-US" sz="2000" dirty="0" smtClean="0">
                <a:solidFill>
                  <a:srgbClr val="F2F2F2"/>
                </a:solidFill>
              </a:rPr>
              <a:t>陳佐昂</a:t>
            </a:r>
            <a:endParaRPr lang="en-US" altLang="zh-TW" sz="2000" dirty="0" smtClean="0">
              <a:solidFill>
                <a:srgbClr val="F2F2F2"/>
              </a:solidFill>
            </a:endParaRPr>
          </a:p>
          <a:p>
            <a:r>
              <a:rPr lang="zh-TW" altLang="en-US" sz="2000" dirty="0" smtClean="0">
                <a:solidFill>
                  <a:srgbClr val="F2F2F2"/>
                </a:solidFill>
              </a:rPr>
              <a:t>            </a:t>
            </a:r>
            <a:r>
              <a:rPr lang="en-US" altLang="zh-TW" sz="2000" dirty="0" smtClean="0">
                <a:solidFill>
                  <a:srgbClr val="F2F2F2"/>
                </a:solidFill>
              </a:rPr>
              <a:t>105598016</a:t>
            </a:r>
            <a:r>
              <a:rPr lang="zh-TW" altLang="en-US" sz="2000" dirty="0" smtClean="0">
                <a:solidFill>
                  <a:srgbClr val="F2F2F2"/>
                </a:solidFill>
              </a:rPr>
              <a:t> 林杰毅</a:t>
            </a:r>
            <a:endParaRPr lang="en-US" altLang="zh-TW" sz="2000" dirty="0" smtClean="0">
              <a:solidFill>
                <a:srgbClr val="F2F2F2"/>
              </a:solidFill>
            </a:endParaRPr>
          </a:p>
          <a:p>
            <a:r>
              <a:rPr lang="zh-TW" altLang="en-US" sz="2000" dirty="0" smtClean="0">
                <a:solidFill>
                  <a:srgbClr val="F2F2F2"/>
                </a:solidFill>
              </a:rPr>
              <a:t>            </a:t>
            </a:r>
            <a:r>
              <a:rPr lang="en-US" altLang="zh-TW" sz="2000" dirty="0" smtClean="0">
                <a:solidFill>
                  <a:srgbClr val="F2F2F2"/>
                </a:solidFill>
              </a:rPr>
              <a:t>106598024</a:t>
            </a:r>
            <a:r>
              <a:rPr lang="zh-TW" altLang="en-US" sz="2000" dirty="0" smtClean="0">
                <a:solidFill>
                  <a:srgbClr val="F2F2F2"/>
                </a:solidFill>
              </a:rPr>
              <a:t> 鍾承翰</a:t>
            </a:r>
            <a:endParaRPr lang="en-US" altLang="zh-TW" sz="2000" dirty="0" smtClean="0">
              <a:solidFill>
                <a:srgbClr val="F2F2F2"/>
              </a:solidFill>
            </a:endParaRPr>
          </a:p>
          <a:p>
            <a:r>
              <a:rPr lang="zh-TW" altLang="en-US" sz="2000" dirty="0">
                <a:solidFill>
                  <a:srgbClr val="F2F2F2"/>
                </a:solidFill>
              </a:rPr>
              <a:t> </a:t>
            </a:r>
            <a:r>
              <a:rPr lang="zh-TW" altLang="en-US" sz="2000" dirty="0" smtClean="0">
                <a:solidFill>
                  <a:srgbClr val="F2F2F2"/>
                </a:solidFill>
              </a:rPr>
              <a:t>           </a:t>
            </a:r>
            <a:r>
              <a:rPr lang="en-US" altLang="zh-TW" sz="2000" dirty="0" smtClean="0">
                <a:solidFill>
                  <a:srgbClr val="F2F2F2"/>
                </a:solidFill>
              </a:rPr>
              <a:t>106598060</a:t>
            </a:r>
            <a:r>
              <a:rPr lang="zh-TW" altLang="en-US" sz="2000" dirty="0" smtClean="0">
                <a:solidFill>
                  <a:srgbClr val="F2F2F2"/>
                </a:solidFill>
              </a:rPr>
              <a:t> 吳彥銘</a:t>
            </a:r>
            <a:r>
              <a:rPr lang="en-US" altLang="zh-TW" sz="2000" dirty="0">
                <a:solidFill>
                  <a:srgbClr val="F2F2F2"/>
                </a:solidFill>
              </a:rPr>
              <a:t>	</a:t>
            </a:r>
            <a:r>
              <a:rPr lang="zh-TW" altLang="en-US" sz="2000" dirty="0">
                <a:solidFill>
                  <a:srgbClr val="F2F2F2"/>
                </a:solidFill>
              </a:rPr>
              <a:t> </a:t>
            </a:r>
            <a:endParaRPr lang="en-US" altLang="zh-TW" sz="2000" dirty="0" smtClean="0">
              <a:solidFill>
                <a:srgbClr val="F2F2F2"/>
              </a:solidFill>
            </a:endParaRPr>
          </a:p>
          <a:p>
            <a:r>
              <a:rPr lang="en-US" altLang="zh-TW" sz="2000" dirty="0" smtClean="0">
                <a:solidFill>
                  <a:srgbClr val="F2F2F2"/>
                </a:solidFill>
              </a:rPr>
              <a:t>2017/11/01</a:t>
            </a:r>
          </a:p>
          <a:p>
            <a:endParaRPr lang="en-US" altLang="zh-TW" dirty="0" smtClean="0">
              <a:solidFill>
                <a:srgbClr val="F2F2F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23528" y="407707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第三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sz="3600" dirty="0"/>
              <a:t>Analysis and Design Models</a:t>
            </a:r>
            <a:br>
              <a:rPr lang="en-US" altLang="zh-TW" sz="3600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刪除課程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2018/1/2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5122" name="Picture 2" descr="deleteCou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532" y="2064927"/>
            <a:ext cx="6056312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163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sz="3600" dirty="0"/>
              <a:t>Analysis and Design Models</a:t>
            </a:r>
            <a:br>
              <a:rPr lang="en-US" altLang="zh-TW" sz="3600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上傳作業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2018/1/2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6146" name="Picture 2" descr="uploadAssign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861" y="2298700"/>
            <a:ext cx="5310188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4046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sz="3600" dirty="0"/>
              <a:t>Analysis and Design Models</a:t>
            </a:r>
            <a:br>
              <a:rPr lang="en-US" altLang="zh-TW" sz="3600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查詢成績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2018/1/2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170" name="Picture 2" descr="getGr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39988"/>
            <a:ext cx="5275262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587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sz="3600" dirty="0"/>
              <a:t>Analysis and Design Models</a:t>
            </a:r>
            <a:br>
              <a:rPr lang="en-US" altLang="zh-TW" sz="3600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上</a:t>
            </a:r>
            <a:r>
              <a:rPr lang="zh-TW" altLang="en-US" dirty="0"/>
              <a:t>傳</a:t>
            </a:r>
            <a:r>
              <a:rPr lang="zh-TW" altLang="en-US" dirty="0" smtClean="0"/>
              <a:t>作業</a:t>
            </a:r>
            <a:r>
              <a:rPr lang="zh-TW" altLang="en-US" dirty="0"/>
              <a:t>腳本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2018/1/2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194" name="Picture 2" descr="uploadTest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5" y="2366169"/>
            <a:ext cx="6042025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546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sz="3600" dirty="0"/>
              <a:t>Analysis and Design Models</a:t>
            </a:r>
            <a:br>
              <a:rPr lang="en-US" altLang="zh-TW" sz="3600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批改作業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2018/1/2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218" name="Picture 2" descr="GradingAssign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2" y="2595763"/>
            <a:ext cx="5781675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5514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sz="3600" dirty="0"/>
              <a:t>Analysis and Design Models</a:t>
            </a:r>
            <a:br>
              <a:rPr lang="en-US" altLang="zh-TW" sz="3600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Sequence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Diagram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2018/1/2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523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sz="3600" dirty="0"/>
              <a:t>Overall Project Deliverables</a:t>
            </a:r>
            <a:br>
              <a:rPr lang="en-US" altLang="zh-TW" sz="3600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2018/1/2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內容版面配置區 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8366" y="1600200"/>
            <a:ext cx="570726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745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sz="3600" dirty="0"/>
              <a:t>Change History of The </a:t>
            </a:r>
            <a:r>
              <a:rPr lang="en-US" altLang="zh-TW" sz="3600" dirty="0" smtClean="0"/>
              <a:t>Project</a:t>
            </a:r>
            <a:endParaRPr lang="zh-TW" altLang="en-US" sz="36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2018/1/2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軟體系統實驗室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552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>
                <a:effectLst/>
              </a:rPr>
              <a:t>Evaluation to Consistency of Design and Implementation</a:t>
            </a:r>
            <a:endParaRPr lang="zh-TW" altLang="en-US" sz="3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4365B6-F14D-4045-8E37-64E386527D75}" type="datetime1">
              <a:rPr lang="zh-TW" altLang="en-US" smtClean="0"/>
              <a:pPr>
                <a:defRPr/>
              </a:pPr>
              <a:t>2018/1/2</a:t>
            </a:fld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53FF407-7EE2-44D9-B8EC-A2A96166A806}" type="slidenum">
              <a:rPr kumimoji="0" lang="zh-TW" altLang="en-US">
                <a:solidFill>
                  <a:srgbClr val="215968"/>
                </a:solidFill>
                <a:latin typeface="Calibri" panose="020F0502020204030204" pitchFamily="34" charset="0"/>
              </a:rPr>
              <a:pPr eaLnBrk="1" hangingPunct="1"/>
              <a:t>18</a:t>
            </a:fld>
            <a:endParaRPr kumimoji="0" lang="zh-TW" altLang="en-US">
              <a:solidFill>
                <a:srgbClr val="215968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內容版面配置區 7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66" y="1600200"/>
            <a:ext cx="5707267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>
                <a:effectLst/>
              </a:rPr>
              <a:t>Project Retrospective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No.1</a:t>
            </a:r>
            <a:r>
              <a:rPr lang="zh-TW" altLang="en-US" dirty="0"/>
              <a:t>身為使用者，我希望能登入</a:t>
            </a:r>
            <a:r>
              <a:rPr lang="en-US" altLang="zh-TW" dirty="0"/>
              <a:t>PASS</a:t>
            </a:r>
            <a:r>
              <a:rPr lang="zh-TW" altLang="en-US" dirty="0"/>
              <a:t>系統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，使得我能使用此服務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No.</a:t>
            </a:r>
            <a:r>
              <a:rPr lang="en-US" altLang="zh-TW" dirty="0"/>
              <a:t> 2 </a:t>
            </a:r>
            <a:r>
              <a:rPr lang="zh-TW" altLang="en-US" dirty="0"/>
              <a:t>身為老師，我希望能使用</a:t>
            </a:r>
            <a:r>
              <a:rPr lang="en-US" altLang="zh-TW" dirty="0"/>
              <a:t>PASS</a:t>
            </a:r>
            <a:r>
              <a:rPr lang="zh-TW" altLang="en-US" dirty="0"/>
              <a:t>系統管理所有我教授的課程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No.3</a:t>
            </a:r>
            <a:r>
              <a:rPr lang="zh-TW" altLang="en-US" dirty="0"/>
              <a:t>身為課程管理者，我希望能管理課程中所有學生的上傳作業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2018/1/2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6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</a:p>
          <a:p>
            <a:pPr lvl="1"/>
            <a:r>
              <a:rPr lang="en-US" altLang="zh-TW" dirty="0" smtClean="0"/>
              <a:t>Personal Evaluation to Project Contributions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Analysis and Design Models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Overall Project Deliverables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Change History of The Project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Evaluation to Consistency of Design and Implementation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Project Retrospective</a:t>
            </a:r>
          </a:p>
          <a:p>
            <a:pPr lvl="1"/>
            <a:r>
              <a:rPr lang="en-US" altLang="zh-TW" dirty="0" smtClean="0"/>
              <a:t>Implementation</a:t>
            </a:r>
          </a:p>
          <a:p>
            <a:pPr lvl="1"/>
            <a:r>
              <a:rPr lang="en-US" altLang="zh-TW" dirty="0" smtClean="0"/>
              <a:t>Demo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2018/1/2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59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>
                <a:effectLst/>
              </a:rPr>
              <a:t>Implementation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No.4</a:t>
            </a:r>
            <a:r>
              <a:rPr lang="zh-TW" altLang="en-US" dirty="0" smtClean="0"/>
              <a:t>身</a:t>
            </a:r>
            <a:r>
              <a:rPr lang="zh-TW" altLang="en-US" dirty="0"/>
              <a:t>為學生，我希望能上傳課程指派的作業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No.5</a:t>
            </a:r>
            <a:r>
              <a:rPr lang="zh-TW" altLang="en-US" dirty="0"/>
              <a:t>身為課程管理者，我希望瀏覽作業的繳交狀況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smtClean="0"/>
              <a:t>No.6</a:t>
            </a:r>
            <a:r>
              <a:rPr lang="zh-TW" altLang="en-US" dirty="0" smtClean="0"/>
              <a:t>身為課程</a:t>
            </a:r>
            <a:r>
              <a:rPr lang="zh-TW" altLang="en-US" dirty="0"/>
              <a:t>管理者</a:t>
            </a:r>
            <a:r>
              <a:rPr lang="zh-TW" altLang="en-US" dirty="0" smtClean="0"/>
              <a:t>，我希望看到學生成績報表，使得我可以了解學生學習狀況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2018/1/2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19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sz="3600" dirty="0"/>
              <a:t>Demo</a:t>
            </a:r>
            <a:endParaRPr lang="zh-TW" altLang="en-US" sz="3600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480197"/>
              </p:ext>
            </p:extLst>
          </p:nvPr>
        </p:nvGraphicFramePr>
        <p:xfrm>
          <a:off x="457199" y="1556799"/>
          <a:ext cx="8229602" cy="4799550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812212">
                  <a:extLst>
                    <a:ext uri="{9D8B030D-6E8A-4147-A177-3AD203B41FA5}">
                      <a16:colId xmlns:a16="http://schemas.microsoft.com/office/drawing/2014/main" val="2884299164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val="2714764970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val="379868310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val="2643519724"/>
                    </a:ext>
                  </a:extLst>
                </a:gridCol>
                <a:gridCol w="1343996">
                  <a:extLst>
                    <a:ext uri="{9D8B030D-6E8A-4147-A177-3AD203B41FA5}">
                      <a16:colId xmlns:a16="http://schemas.microsoft.com/office/drawing/2014/main" val="3932700639"/>
                    </a:ext>
                  </a:extLst>
                </a:gridCol>
              </a:tblGrid>
              <a:tr h="3459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任務名稱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工期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開始時間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完成時間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工時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226972285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-1PASS</a:t>
                      </a:r>
                      <a:r>
                        <a:rPr lang="zh-TW" sz="1200" kern="0" dirty="0">
                          <a:effectLst/>
                        </a:rPr>
                        <a:t>系統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92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107/01/03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397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3037958497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-1.1</a:t>
                      </a:r>
                      <a:r>
                        <a:rPr lang="zh-TW" sz="1200" kern="0" dirty="0">
                          <a:effectLst/>
                        </a:rPr>
                        <a:t>需求文件撰寫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92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107/01/03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84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2629449705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8575" algn="l"/>
                        </a:tabLst>
                      </a:pPr>
                      <a:r>
                        <a:rPr lang="en-US" sz="1200" kern="0" dirty="0">
                          <a:effectLst/>
                        </a:rPr>
                        <a:t>	1.1.1</a:t>
                      </a:r>
                      <a:r>
                        <a:rPr lang="zh-TW" sz="1200" kern="0" dirty="0">
                          <a:effectLst/>
                        </a:rPr>
                        <a:t>專案執行計畫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2081270809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1.1.2</a:t>
                      </a:r>
                      <a:r>
                        <a:rPr lang="zh-TW" sz="1200" kern="0" dirty="0">
                          <a:effectLst/>
                        </a:rPr>
                        <a:t>軟體需求規格撰寫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45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106/11/17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25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400150635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1.1.3</a:t>
                      </a:r>
                      <a:r>
                        <a:rPr lang="zh-TW" sz="1200" kern="0" dirty="0">
                          <a:effectLst/>
                        </a:rPr>
                        <a:t>軟體設計描述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39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106/10/25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106/12/03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28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2243106353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1.1.4</a:t>
                      </a:r>
                      <a:r>
                        <a:rPr lang="zh-TW" sz="1200" kern="0" dirty="0">
                          <a:effectLst/>
                        </a:rPr>
                        <a:t>軟體測試文件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20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106/11/10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106/12/20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31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382167216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1.1.5</a:t>
                      </a:r>
                      <a:r>
                        <a:rPr lang="zh-TW" sz="1200" kern="0" dirty="0">
                          <a:effectLst/>
                        </a:rPr>
                        <a:t>文件遞交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107/01/03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107/01/03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3481478037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-1.2</a:t>
                      </a:r>
                      <a:r>
                        <a:rPr lang="zh-TW" sz="1200" kern="0" dirty="0">
                          <a:effectLst/>
                        </a:rPr>
                        <a:t>專案管理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92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107/01/03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79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2352246313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1.2.1</a:t>
                      </a:r>
                      <a:r>
                        <a:rPr lang="zh-TW" sz="1200" kern="0" dirty="0">
                          <a:effectLst/>
                        </a:rPr>
                        <a:t>專案企劃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272483946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1.2.2</a:t>
                      </a:r>
                      <a:r>
                        <a:rPr lang="zh-TW" sz="1200" kern="0" dirty="0">
                          <a:effectLst/>
                        </a:rPr>
                        <a:t>專案控管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92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107/01/03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70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4197378840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-1.3</a:t>
                      </a:r>
                      <a:r>
                        <a:rPr lang="zh-TW" sz="1200" kern="0" dirty="0">
                          <a:effectLst/>
                        </a:rPr>
                        <a:t>系統工程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14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106/10/20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16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3687018084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1.3.1</a:t>
                      </a:r>
                      <a:r>
                        <a:rPr lang="zh-TW" sz="1200" kern="0" dirty="0">
                          <a:effectLst/>
                        </a:rPr>
                        <a:t>需求分析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7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106/10/13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6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3831483923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1.3.2</a:t>
                      </a:r>
                      <a:r>
                        <a:rPr lang="zh-TW" sz="1200" kern="0" dirty="0">
                          <a:effectLst/>
                        </a:rPr>
                        <a:t>系統設計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7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106/10/13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106/10/20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1008865574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-1.4</a:t>
                      </a:r>
                      <a:r>
                        <a:rPr lang="zh-TW" sz="1200" kern="0" dirty="0">
                          <a:effectLst/>
                        </a:rPr>
                        <a:t>軟體設計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23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67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4256689391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1.4.1</a:t>
                      </a:r>
                      <a:r>
                        <a:rPr lang="zh-TW" sz="1200" kern="0" dirty="0">
                          <a:effectLst/>
                        </a:rPr>
                        <a:t>使用者驗證身分設計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106/10/13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8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3843843987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2018/1/2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1639019" y="-72849"/>
            <a:ext cx="12422038" cy="61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76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sz="3600" dirty="0" smtClean="0"/>
              <a:t>Task Scheduling</a:t>
            </a:r>
            <a:endParaRPr lang="zh-TW" altLang="en-US" sz="3600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614710"/>
              </p:ext>
            </p:extLst>
          </p:nvPr>
        </p:nvGraphicFramePr>
        <p:xfrm>
          <a:off x="457199" y="1556799"/>
          <a:ext cx="8229602" cy="1533584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812212">
                  <a:extLst>
                    <a:ext uri="{9D8B030D-6E8A-4147-A177-3AD203B41FA5}">
                      <a16:colId xmlns:a16="http://schemas.microsoft.com/office/drawing/2014/main" val="2884299164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val="2714764970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val="379868310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val="2643519724"/>
                    </a:ext>
                  </a:extLst>
                </a:gridCol>
                <a:gridCol w="1343996">
                  <a:extLst>
                    <a:ext uri="{9D8B030D-6E8A-4147-A177-3AD203B41FA5}">
                      <a16:colId xmlns:a16="http://schemas.microsoft.com/office/drawing/2014/main" val="3932700639"/>
                    </a:ext>
                  </a:extLst>
                </a:gridCol>
              </a:tblGrid>
              <a:tr h="3459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任務名稱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工期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開始時間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完成時間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工時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226972285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-1.6</a:t>
                      </a:r>
                      <a:r>
                        <a:rPr lang="zh-TW" sz="1200" kern="0">
                          <a:effectLst/>
                        </a:rPr>
                        <a:t>整合與測試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13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106/12/03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3037958497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1.6.1</a:t>
                      </a:r>
                      <a:r>
                        <a:rPr lang="zh-TW" sz="1200" kern="0">
                          <a:effectLst/>
                        </a:rPr>
                        <a:t>整合測試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13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106/12/03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2629449705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1.6.2</a:t>
                      </a:r>
                      <a:r>
                        <a:rPr lang="zh-TW" sz="1200" kern="0" dirty="0">
                          <a:effectLst/>
                        </a:rPr>
                        <a:t>軟體系統測試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106/12/07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106/12/12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2081270809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1.6.3</a:t>
                      </a:r>
                      <a:r>
                        <a:rPr lang="zh-TW" sz="1200" kern="0" dirty="0">
                          <a:effectLst/>
                        </a:rPr>
                        <a:t>軟體接受度測試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106/12/08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106/12/09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1725899984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2018/1/2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1639019" y="-72849"/>
            <a:ext cx="12422038" cy="61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35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sz="3600" dirty="0"/>
              <a:t>Personal Evaluation 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>to </a:t>
            </a:r>
            <a:r>
              <a:rPr lang="en-US" altLang="zh-TW" sz="3600" dirty="0"/>
              <a:t>Project Contributions</a:t>
            </a:r>
            <a:br>
              <a:rPr lang="en-US" altLang="zh-TW" sz="3600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2018/1/2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83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sz="3600" dirty="0"/>
              <a:t>Analysis and Design Models</a:t>
            </a:r>
            <a:br>
              <a:rPr lang="en-US" altLang="zh-TW" sz="3600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case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2018/1/2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圖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390" y="2399789"/>
            <a:ext cx="6023610" cy="39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sz="3600" dirty="0"/>
              <a:t>Analysis and Design Models</a:t>
            </a:r>
            <a:br>
              <a:rPr lang="en-US" altLang="zh-TW" sz="3600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User Management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2018/1/2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圖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38" y="2481421"/>
            <a:ext cx="5887109" cy="375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82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sz="3600" dirty="0"/>
              <a:t>Analysis and Design Models</a:t>
            </a:r>
            <a:br>
              <a:rPr lang="en-US" altLang="zh-TW" sz="3600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Course </a:t>
            </a:r>
            <a:r>
              <a:rPr lang="en-US" altLang="zh-TW" dirty="0" err="1"/>
              <a:t>Managent</a:t>
            </a:r>
            <a:r>
              <a:rPr lang="en-US" altLang="zh-TW" dirty="0"/>
              <a:t> and Homework Submit System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2018/1/2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圖片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7" b="33994"/>
          <a:stretch/>
        </p:blipFill>
        <p:spPr bwMode="auto">
          <a:xfrm>
            <a:off x="1835696" y="2276872"/>
            <a:ext cx="6057900" cy="42138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6893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sz="3600" dirty="0"/>
              <a:t>Analysis and Design Models</a:t>
            </a:r>
            <a:br>
              <a:rPr lang="en-US" altLang="zh-TW" sz="3600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新增使用者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2018/1/2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26" name="Picture 2" descr="新增使用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559051"/>
            <a:ext cx="6056312" cy="356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277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sz="3600" dirty="0"/>
              <a:t>Analysis and Design Models</a:t>
            </a:r>
            <a:br>
              <a:rPr lang="en-US" altLang="zh-TW" sz="3600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刪除帳戶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2018/1/2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0" name="Picture 2" descr="deleteAccou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82762"/>
            <a:ext cx="4225596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94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sz="3600" dirty="0"/>
              <a:t>Analysis and Design Models</a:t>
            </a:r>
            <a:br>
              <a:rPr lang="en-US" altLang="zh-TW" sz="3600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新增課程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2018/1/2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098" name="Picture 2" descr="新增課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052" y="2420888"/>
            <a:ext cx="6056312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660781"/>
      </p:ext>
    </p:extLst>
  </p:cSld>
  <p:clrMapOvr>
    <a:masterClrMapping/>
  </p:clrMapOvr>
</p:sld>
</file>

<file path=ppt/theme/theme1.xml><?xml version="1.0" encoding="utf-8"?>
<a:theme xmlns:a="http://schemas.openxmlformats.org/drawingml/2006/main" name="bluegreen_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report</Template>
  <TotalTime>4876</TotalTime>
  <Words>529</Words>
  <Application>Microsoft Office PowerPoint</Application>
  <PresentationFormat>如螢幕大小 (4:3)</PresentationFormat>
  <Paragraphs>210</Paragraphs>
  <Slides>22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微軟正黑體</vt:lpstr>
      <vt:lpstr>新細明體</vt:lpstr>
      <vt:lpstr>標楷體</vt:lpstr>
      <vt:lpstr>Arial</vt:lpstr>
      <vt:lpstr>Calibri</vt:lpstr>
      <vt:lpstr>Times New Roman</vt:lpstr>
      <vt:lpstr>bluegreen_w</vt:lpstr>
      <vt:lpstr>Software Engineering Project Review</vt:lpstr>
      <vt:lpstr>PowerPoint 簡報</vt:lpstr>
      <vt:lpstr>Personal Evaluation  to Project Contributions </vt:lpstr>
      <vt:lpstr>Analysis and Design Models </vt:lpstr>
      <vt:lpstr>Analysis and Design Models </vt:lpstr>
      <vt:lpstr>Analysis and Design Models </vt:lpstr>
      <vt:lpstr>Analysis and Design Models </vt:lpstr>
      <vt:lpstr>Analysis and Design Models </vt:lpstr>
      <vt:lpstr>Analysis and Design Models </vt:lpstr>
      <vt:lpstr>Analysis and Design Models </vt:lpstr>
      <vt:lpstr>Analysis and Design Models </vt:lpstr>
      <vt:lpstr>Analysis and Design Models </vt:lpstr>
      <vt:lpstr>Analysis and Design Models </vt:lpstr>
      <vt:lpstr>Analysis and Design Models </vt:lpstr>
      <vt:lpstr>Analysis and Design Models </vt:lpstr>
      <vt:lpstr>Overall Project Deliverables </vt:lpstr>
      <vt:lpstr>Change History of The Project</vt:lpstr>
      <vt:lpstr>Evaluation to Consistency of Design and Implementation</vt:lpstr>
      <vt:lpstr>Project Retrospective</vt:lpstr>
      <vt:lpstr>Implementation</vt:lpstr>
      <vt:lpstr>Demo</vt:lpstr>
      <vt:lpstr>Task Scheduling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jay</dc:creator>
  <cp:lastModifiedBy>OnePlay</cp:lastModifiedBy>
  <cp:revision>67</cp:revision>
  <dcterms:created xsi:type="dcterms:W3CDTF">2017-10-26T10:49:16Z</dcterms:created>
  <dcterms:modified xsi:type="dcterms:W3CDTF">2018-01-02T09:28:36Z</dcterms:modified>
</cp:coreProperties>
</file>