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049" autoAdjust="0"/>
  </p:normalViewPr>
  <p:slideViewPr>
    <p:cSldViewPr>
      <p:cViewPr>
        <p:scale>
          <a:sx n="111" d="100"/>
          <a:sy n="111" d="100"/>
        </p:scale>
        <p:origin x="16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2017/11/03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  <a:endParaRPr lang="en-US" altLang="zh-TW" dirty="0" smtClean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  <a:endParaRPr lang="en-US" altLang="zh-TW" dirty="0" smtClean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2017/10/26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</a:t>
            </a:r>
            <a:r>
              <a:rPr lang="zh-TW" altLang="en-US" dirty="0"/>
              <a:t>為課程管理者，我希望瀏覽作業的繳交</a:t>
            </a:r>
            <a:r>
              <a:rPr lang="zh-TW" altLang="en-US" dirty="0"/>
              <a:t>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System Block Diagram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3871"/>
            <a:ext cx="8229600" cy="419862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1491</TotalTime>
  <Words>933</Words>
  <Application>Microsoft Office PowerPoint</Application>
  <PresentationFormat>如螢幕大小 (4:3)</PresentationFormat>
  <Paragraphs>304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新細明體</vt:lpstr>
      <vt:lpstr>微軟正黑體</vt:lpstr>
      <vt:lpstr>Times New Roman</vt:lpstr>
      <vt:lpstr>標楷體</vt:lpstr>
      <vt:lpstr>Calibri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Task Assignments</vt:lpstr>
      <vt:lpstr>Task Assignments</vt:lpstr>
      <vt:lpstr>Team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20</cp:revision>
  <dcterms:created xsi:type="dcterms:W3CDTF">2017-10-26T10:49:16Z</dcterms:created>
  <dcterms:modified xsi:type="dcterms:W3CDTF">2017-10-27T11:41:12Z</dcterms:modified>
</cp:coreProperties>
</file>