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74" r:id="rId5"/>
    <p:sldId id="259" r:id="rId6"/>
    <p:sldId id="260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EDDF0CB-A95E-4277-817E-419E70A4523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EDDF0CB-A95E-4277-817E-419E70A45230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90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Zombie acception test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mocha unit test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是架CI  jenkins  來跑整合測試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圖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圖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圖片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圖片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2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285920"/>
            <a:ext cx="7771320" cy="1468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Programming Assignment Submission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67640" y="4509000"/>
            <a:ext cx="6399720" cy="175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組員：</a:t>
            </a: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105598054 </a:t>
            </a:r>
            <a:r>
              <a:rPr lang="en-US" sz="1960" b="0" strike="noStrike" spc="-1" dirty="0" err="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陳佐昂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105598016</a:t>
            </a: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lang="en-US" sz="1960" b="0" strike="noStrike" spc="-1" dirty="0" err="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林杰毅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106598024</a:t>
            </a: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lang="en-US" sz="1960" b="0" strike="noStrike" spc="-1" dirty="0" err="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鍾承翰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106598060</a:t>
            </a: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 </a:t>
            </a:r>
            <a:r>
              <a:rPr lang="en-US" sz="1960" b="0" strike="noStrike" spc="-1" dirty="0" err="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吳彥銘</a:t>
            </a:r>
            <a:r>
              <a:rPr lang="en-US" sz="196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lang="en-US" sz="1960" b="0" strike="noStrike" spc="-1" dirty="0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2018/1/03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23640" y="4077000"/>
            <a:ext cx="2663280" cy="3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第三組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7892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Change History of The Project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Git</a:t>
            </a:r>
            <a:r>
              <a:rPr lang="en-US" sz="32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Commit Record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移除更改課程內容功能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移除更改作業內容功能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移除指派TA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移除修改個人介面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添增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螢幕快照 2018-01-02 下午7.48.46.png"/>
          <p:cNvPicPr/>
          <p:nvPr/>
        </p:nvPicPr>
        <p:blipFill>
          <a:blip r:embed="rId2"/>
          <a:srcRect l="9640" t="2704" r="184" b="22576"/>
          <a:stretch/>
        </p:blipFill>
        <p:spPr>
          <a:xfrm>
            <a:off x="449100" y="2135160"/>
            <a:ext cx="8244720" cy="42692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lassdiagram1.png"/>
          <p:cNvPicPr/>
          <p:nvPr/>
        </p:nvPicPr>
        <p:blipFill>
          <a:blip r:embed="rId3"/>
          <a:stretch/>
        </p:blipFill>
        <p:spPr>
          <a:xfrm>
            <a:off x="797742" y="1945632"/>
            <a:ext cx="7347600" cy="3493800"/>
          </a:xfrm>
          <a:prstGeom prst="rect">
            <a:avLst/>
          </a:prstGeom>
          <a:ln w="12600"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457200" y="169172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Evaluation to Consistency 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of Design and Implementation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橢圓 1"/>
          <p:cNvSpPr/>
          <p:nvPr/>
        </p:nvSpPr>
        <p:spPr>
          <a:xfrm>
            <a:off x="4805071" y="3715632"/>
            <a:ext cx="871829" cy="8674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045803" y="3853844"/>
            <a:ext cx="1038517" cy="215236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50803" y="4075911"/>
            <a:ext cx="1013313" cy="192698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05071" y="2103520"/>
            <a:ext cx="1159045" cy="342500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Project Retrospective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5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Good：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大家對於Vue的框架與非關聯性資料庫的ＭongoDB</a:t>
            </a:r>
            <a:r>
              <a:rPr lang="en-US" sz="25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再這一段時間有更深入的了解</a:t>
            </a:r>
            <a:r>
              <a:rPr lang="zh-TW" altLang="en-US" sz="250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。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在專案中AT</a:t>
            </a:r>
            <a:r>
              <a:rPr lang="en-US" sz="25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的測試來驗證我們的功能</a:t>
            </a:r>
            <a:r>
              <a:rPr lang="zh-TW" altLang="en-US" sz="250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。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5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Could Be Better：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當大家遇見全新的問題時</a:t>
            </a:r>
            <a:r>
              <a:rPr lang="en-US" sz="25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，會共同處理這問題，</a:t>
            </a:r>
            <a:r>
              <a:rPr lang="en-US" sz="25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導致進度的延遲</a:t>
            </a:r>
            <a:r>
              <a:rPr lang="zh-TW" altLang="en-US" sz="250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。</a:t>
            </a:r>
            <a:endParaRPr lang="en-US" altLang="zh-TW" sz="2500" b="0" strike="noStrike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57392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08520" indent="-30744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79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Personal Evaluation to Project Contributions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Analysis and Design Models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Overall Project Deliverables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Change History of The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Evaluation to Consistency of Design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Project Retrospective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520" lvl="1" indent="-255960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520" b="0" strike="noStrike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Personal Evaluation </a:t>
            </a:r>
            <a:endParaRPr lang="en-US" sz="3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to Project Contributions</a:t>
            </a:r>
            <a:endParaRPr lang="en-US" sz="36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6405"/>
              </p:ext>
            </p:extLst>
          </p:nvPr>
        </p:nvGraphicFramePr>
        <p:xfrm>
          <a:off x="579119" y="1809200"/>
          <a:ext cx="7923720" cy="2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60">
                  <a:extLst>
                    <a:ext uri="{9D8B030D-6E8A-4147-A177-3AD203B41FA5}">
                      <a16:colId xmlns:a16="http://schemas.microsoft.com/office/drawing/2014/main" val="4066637098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1311658615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3421198625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2855586913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152716569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1166857509"/>
                    </a:ext>
                  </a:extLst>
                </a:gridCol>
                <a:gridCol w="1131960">
                  <a:extLst>
                    <a:ext uri="{9D8B030D-6E8A-4147-A177-3AD203B41FA5}">
                      <a16:colId xmlns:a16="http://schemas.microsoft.com/office/drawing/2014/main" val="3503988903"/>
                    </a:ext>
                  </a:extLst>
                </a:gridCol>
              </a:tblGrid>
              <a:tr h="683634"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API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kern="1200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  <a:cs typeface="+mn-cs"/>
                        </a:rPr>
                        <a:t>UI</a:t>
                      </a:r>
                      <a:endParaRPr lang="en-US" sz="2400" b="0" strike="noStrike" kern="1200" spc="-1" dirty="0" smtClean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720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strike="noStrike" kern="1200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  <a:cs typeface="+mn-cs"/>
                        </a:rPr>
                        <a:t>設計</a:t>
                      </a:r>
                      <a:endParaRPr lang="en-US" altLang="zh-TW" sz="2400" b="0" strike="noStrike" kern="1200" spc="-1" dirty="0" smtClean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kern="1200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  <a:cs typeface="+mn-cs"/>
                        </a:rPr>
                        <a:t>DB</a:t>
                      </a:r>
                    </a:p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zh-TW" altLang="en-US" sz="2400" b="0" strike="noStrike" kern="1200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  <a:cs typeface="+mn-cs"/>
                        </a:rPr>
                        <a:t>設計</a:t>
                      </a:r>
                      <a:endParaRPr lang="en-US" sz="2400" b="0" strike="noStrike" kern="1200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文件</a:t>
                      </a:r>
                      <a:r>
                        <a:rPr lang="zh-TW" altLang="en-US" sz="2400" b="0" strike="noStrike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撰寫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UT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lang="en-US" sz="2400" b="0" strike="noStrike" spc="-1" dirty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AT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lang="en-US" sz="2400" b="0" strike="noStrike" spc="-1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自動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00" algn="ctr">
                        <a:lnSpc>
                          <a:spcPct val="100000"/>
                        </a:lnSpc>
                        <a:spcBef>
                          <a:spcPts val="567"/>
                        </a:spcBef>
                      </a:pPr>
                      <a:r>
                        <a:rPr lang="zh-TW" altLang="en-US" sz="2400" b="0" strike="noStrike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批改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extLst>
                  <a:ext uri="{0D108BD9-81ED-4DB2-BD59-A6C34878D82A}">
                    <a16:rowId xmlns:a16="http://schemas.microsoft.com/office/drawing/2014/main" val="1512302231"/>
                  </a:ext>
                </a:extLst>
              </a:tr>
              <a:tr h="89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Calibri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吳彥銘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吳彥銘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鍾承翰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林杰毅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陳佐昂</a:t>
                      </a:r>
                      <a:endParaRPr lang="en-US" altLang="zh-TW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Calibri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383420782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87457"/>
              </p:ext>
            </p:extLst>
          </p:nvPr>
        </p:nvGraphicFramePr>
        <p:xfrm>
          <a:off x="579118" y="4508551"/>
          <a:ext cx="7923720" cy="86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930">
                  <a:extLst>
                    <a:ext uri="{9D8B030D-6E8A-4147-A177-3AD203B41FA5}">
                      <a16:colId xmlns:a16="http://schemas.microsoft.com/office/drawing/2014/main" val="3838181854"/>
                    </a:ext>
                  </a:extLst>
                </a:gridCol>
                <a:gridCol w="1980930">
                  <a:extLst>
                    <a:ext uri="{9D8B030D-6E8A-4147-A177-3AD203B41FA5}">
                      <a16:colId xmlns:a16="http://schemas.microsoft.com/office/drawing/2014/main" val="2082295497"/>
                    </a:ext>
                  </a:extLst>
                </a:gridCol>
                <a:gridCol w="1980930">
                  <a:extLst>
                    <a:ext uri="{9D8B030D-6E8A-4147-A177-3AD203B41FA5}">
                      <a16:colId xmlns:a16="http://schemas.microsoft.com/office/drawing/2014/main" val="945515285"/>
                    </a:ext>
                  </a:extLst>
                </a:gridCol>
                <a:gridCol w="1980930">
                  <a:extLst>
                    <a:ext uri="{9D8B030D-6E8A-4147-A177-3AD203B41FA5}">
                      <a16:colId xmlns:a16="http://schemas.microsoft.com/office/drawing/2014/main" val="666161085"/>
                    </a:ext>
                  </a:extLst>
                </a:gridCol>
              </a:tblGrid>
              <a:tr h="405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err="1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林杰毅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err="1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陳佐昂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err="1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鍾承翰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sz="2400" b="0" strike="noStrike" spc="-1" dirty="0" err="1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吳彥銘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685840"/>
                  </a:ext>
                </a:extLst>
              </a:tr>
              <a:tr h="405105">
                <a:tc>
                  <a:txBody>
                    <a:bodyPr/>
                    <a:lstStyle/>
                    <a:p>
                      <a:pPr marL="1080" indent="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</a:t>
                      </a: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</a:t>
                      </a:r>
                      <a:r>
                        <a:rPr lang="en-US" altLang="zh-TW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5%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81873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79118" y="1364170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工作分配圖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9118" y="4066194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貢獻圖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661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9490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Analysis and Design Models</a:t>
            </a:r>
          </a:p>
          <a:p>
            <a:pPr algn="ctr"/>
            <a:r>
              <a:rPr lang="en-US" sz="3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Use Case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108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圖片 6"/>
          <p:cNvPicPr/>
          <p:nvPr/>
        </p:nvPicPr>
        <p:blipFill>
          <a:blip r:embed="rId2"/>
          <a:stretch/>
        </p:blipFill>
        <p:spPr>
          <a:xfrm>
            <a:off x="1523520" y="1809300"/>
            <a:ext cx="5886000" cy="410664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108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502840" y="6404400"/>
            <a:ext cx="18288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44" y="1267500"/>
            <a:ext cx="5841312" cy="5529540"/>
          </a:xfrm>
          <a:prstGeom prst="rect">
            <a:avLst/>
          </a:prstGeom>
        </p:spPr>
      </p:pic>
      <p:sp>
        <p:nvSpPr>
          <p:cNvPr id="15" name="CustomShape 1"/>
          <p:cNvSpPr/>
          <p:nvPr/>
        </p:nvSpPr>
        <p:spPr>
          <a:xfrm>
            <a:off x="457200" y="29490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Analysis and Design Models</a:t>
            </a:r>
          </a:p>
          <a:p>
            <a:pPr algn="ctr"/>
            <a:r>
              <a:rPr lang="en-US" sz="3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Use Case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上傳作業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883880" y="2298600"/>
            <a:ext cx="5309280" cy="4056480"/>
          </a:xfrm>
          <a:prstGeom prst="rect">
            <a:avLst/>
          </a:prstGeom>
          <a:ln w="12600"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Analysis and Design </a:t>
            </a:r>
            <a:r>
              <a:rPr lang="en-US" sz="3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Models</a:t>
            </a:r>
          </a:p>
          <a:p>
            <a:pPr algn="ctr"/>
            <a:r>
              <a:rPr lang="en-US" sz="3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Sequence Diagram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上傳作業腳本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2"/>
          <p:cNvPicPr/>
          <p:nvPr/>
        </p:nvPicPr>
        <p:blipFill>
          <a:blip r:embed="rId2"/>
          <a:stretch/>
        </p:blipFill>
        <p:spPr>
          <a:xfrm>
            <a:off x="1577880" y="2366280"/>
            <a:ext cx="6040800" cy="3873960"/>
          </a:xfrm>
          <a:prstGeom prst="rect">
            <a:avLst/>
          </a:prstGeom>
          <a:ln w="12600"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Analysis and Design </a:t>
            </a:r>
            <a:r>
              <a:rPr lang="en-US" sz="3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Models</a:t>
            </a:r>
          </a:p>
          <a:p>
            <a:pPr algn="ctr"/>
            <a:r>
              <a:rPr lang="en-US" altLang="zh-TW" sz="3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Sequence Diagram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批改作業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2"/>
          <p:cNvPicPr/>
          <p:nvPr/>
        </p:nvPicPr>
        <p:blipFill>
          <a:blip r:embed="rId2"/>
          <a:stretch/>
        </p:blipFill>
        <p:spPr>
          <a:xfrm>
            <a:off x="1681200" y="2595600"/>
            <a:ext cx="5780520" cy="3697920"/>
          </a:xfrm>
          <a:prstGeom prst="rect">
            <a:avLst/>
          </a:prstGeom>
          <a:ln w="12600"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Analysis and Design </a:t>
            </a:r>
            <a:r>
              <a:rPr lang="en-US" sz="3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Models</a:t>
            </a:r>
          </a:p>
          <a:p>
            <a:pPr algn="ctr"/>
            <a:r>
              <a:rPr lang="en-US" altLang="zh-TW" sz="3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Sequence Diagram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algn="ctr"/>
            <a:r>
              <a:rPr lang="en-US" sz="3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</a:rPr>
              <a:t>Overall Project Deliverables</a:t>
            </a:r>
            <a:endParaRPr lang="en-US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PRP文件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SDD文件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SRS</a:t>
            </a: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文件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STD文件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PASS系統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700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AT測試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6402960"/>
            <a:ext cx="2132640" cy="27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2018/1/2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422920" y="6404400"/>
            <a:ext cx="262800" cy="26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204</Words>
  <Application>Microsoft Office PowerPoint</Application>
  <PresentationFormat>如螢幕大小 (4:3)</PresentationFormat>
  <Paragraphs>99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標楷體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Windows 使用者</cp:lastModifiedBy>
  <cp:revision>40</cp:revision>
  <dcterms:modified xsi:type="dcterms:W3CDTF">2018-01-03T03:24:52Z</dcterms:modified>
  <dc:language>zh-TW</dc:language>
</cp:coreProperties>
</file>