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lvl1pPr marL="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3969" autoAdjust="0"/>
  </p:normalViewPr>
  <p:slideViewPr>
    <p:cSldViewPr>
      <p:cViewPr>
        <p:scale>
          <a:sx n="100" d="100"/>
          <a:sy n="100" d="100"/>
        </p:scale>
        <p:origin x="-18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nl-NL" sz="1200"/>
            </a:lvl1pPr>
            <a:extLst/>
          </a:lstStyle>
          <a:p>
            <a:fld id="{54D4857D-62A5-486B-9129-468003D7E020}" type="datetimeFigureOut">
              <a:rPr lang="nl-NL" smtClean="0"/>
              <a:pPr/>
              <a:t>21-11-2010</a:t>
            </a:fld>
            <a:endParaRPr lang="nl-NL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nl-NL" sz="1200"/>
            </a:lvl1pPr>
            <a:extLst/>
          </a:lstStyle>
          <a:p>
            <a:fld id="{2EBE4566-6F3A-4CC1-BD6C-9C510D05F1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nl-NL" sz="1200"/>
            </a:lvl1pPr>
            <a:extLst/>
          </a:lstStyle>
          <a:p>
            <a:fld id="{2D2EF2CE-B28C-4ED4-8FD0-48BB3F48846A}" type="datetimeFigureOut">
              <a:rPr/>
              <a:pPr/>
              <a:t>30-6-2006</a:t>
            </a:fld>
            <a:endParaRPr lang="nl-NL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nl-NL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nl-NL"/>
              <a:t>Klik om de stijlen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nl-NL" sz="1200"/>
            </a:lvl1pPr>
            <a:extLst/>
          </a:lstStyle>
          <a:p>
            <a:fld id="{61807874-5299-41B2-A37A-6AA3547857F4}" type="slidenum">
              <a:rPr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nl-NL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nl-NL" smtClean="0"/>
              <a:t>Klik om het opmaakprofiel van de modelondertitel te bewerken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nl-NL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nl-NL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nl-NL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nl-NL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nl-NL" sz="1100"/>
              <a:pPr algn="r"/>
              <a:t>21-11-2010</a:t>
            </a:fld>
            <a:endParaRPr kumimoji="0" lang="nl-NL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nl-NL" sz="1200"/>
              <a:pPr/>
              <a:t>‹nr.›</a:t>
            </a:fld>
            <a:endParaRPr kumimoji="0" lang="nl-NL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nl-NL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nl-NL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nl-NL"/>
              <a:t>Titel weergeven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nl-NL" sz="1100"/>
              <a:pPr algn="r"/>
              <a:t>21-11-2010</a:t>
            </a:fld>
            <a:endParaRPr kumimoji="0" lang="nl-NL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nl-NL" sz="1200"/>
              <a:pPr/>
              <a:t>‹nr.›</a:t>
            </a:fld>
            <a:endParaRPr kumimoji="0" lang="nl-NL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nl-NL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nl-NL" smtClean="0"/>
              <a:t>Klik om de stijl te bewerken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nl-NL" sz="1100"/>
              <a:pPr algn="r"/>
              <a:t>21-11-2010</a:t>
            </a:fld>
            <a:endParaRPr kumimoji="0" lang="nl-NL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nl-NL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nl-NL" sz="1200"/>
              <a:pPr/>
              <a:t>‹nr.›</a:t>
            </a:fld>
            <a:endParaRPr kumimoji="0" lang="nl-NL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nl-NL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nl-NL"/>
              <a:t>Klik om een sectietitel toe te voegen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ag en antwo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nl-NL"/>
            </a:lvl1pPr>
            <a:extLst/>
          </a:lstStyle>
          <a:p>
            <a:fld id="{1BEBB2CB-903D-46EF-8227-E770ED8FF514}" type="datetimeFigureOut">
              <a:rPr/>
              <a:pPr/>
              <a:t>30-6-2006</a:t>
            </a:fld>
            <a:endParaRPr kumimoji="0" lang="nl-NL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nl-NL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‹nr.›</a:t>
            </a:fld>
            <a:endParaRPr kumimoji="0" lang="nl-NL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nl-NL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nl-NL"/>
              <a:t>Klik om een vraag toe te voegen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nl-NL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nl-NL"/>
              <a:t>Klik om een antwoord toe te voegen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ag en antwoord (met detai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nl-NL"/>
            </a:lvl1pPr>
            <a:extLst/>
          </a:lstStyle>
          <a:p>
            <a:fld id="{1BEBB2CB-903D-46EF-8227-E770ED8FF514}" type="datetimeFigureOut">
              <a:rPr/>
              <a:pPr/>
              <a:t>30-6-2006</a:t>
            </a:fld>
            <a:endParaRPr kumimoji="0" lang="nl-NL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nl-NL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‹nr.›</a:t>
            </a:fld>
            <a:endParaRPr kumimoji="0" lang="nl-NL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nl-NL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nl-NL"/>
              <a:t>Klik om een vraag toe te voegen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nl-NL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nl-NL"/>
              <a:t>Klik om een antwoord toe te voegen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nl-NL" i="1" baseline="0"/>
            </a:lvl1pPr>
            <a:extLst/>
          </a:lstStyle>
          <a:p>
            <a:pPr lvl="0"/>
            <a:r>
              <a:rPr kumimoji="0" lang="nl-NL"/>
              <a:t>Klik om meer informatie toe te voegen aan het antwoord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? (Antwoord: w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nl-NL"/>
            </a:lvl1pPr>
            <a:extLst/>
          </a:lstStyle>
          <a:p>
            <a:fld id="{1BEBB2CB-903D-46EF-8227-E770ED8FF514}" type="datetimeFigureOut">
              <a:rPr/>
              <a:pPr/>
              <a:t>30-6-2006</a:t>
            </a:fld>
            <a:endParaRPr kumimoji="0" lang="nl-NL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nl-NL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‹nr.›</a:t>
            </a:fld>
            <a:endParaRPr kumimoji="0" lang="nl-NL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nl-NL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nl-NL"/>
              <a:t>Klik om een vraag toe te voegen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nl-NL" sz="7200">
                <a:solidFill>
                  <a:schemeClr val="tx1">
                    <a:alpha val="40000"/>
                  </a:schemeClr>
                </a:solidFill>
              </a:rPr>
              <a:t>Waar</a:t>
            </a:r>
            <a:r>
              <a:rPr kumimoji="0" lang="nl-NL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nl-NL" sz="7200">
                <a:solidFill>
                  <a:schemeClr val="tx1">
                    <a:alpha val="40000"/>
                  </a:schemeClr>
                </a:solidFill>
              </a:rPr>
              <a:t>of onwaar?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nl-NL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Waar </a:t>
            </a:r>
            <a:r>
              <a:rPr kumimoji="0" lang="nl-NL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of onwaar?</a:t>
            </a:r>
            <a:endParaRPr kumimoji="0"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? (Antwoord: onw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nl-NL"/>
            </a:lvl1pPr>
            <a:extLst/>
          </a:lstStyle>
          <a:p>
            <a:fld id="{1BEBB2CB-903D-46EF-8227-E770ED8FF514}" type="datetimeFigureOut">
              <a:rPr/>
              <a:pPr/>
              <a:t>30-6-2006</a:t>
            </a:fld>
            <a:endParaRPr kumimoji="0" lang="nl-NL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nl-NL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‹nr.›</a:t>
            </a:fld>
            <a:endParaRPr kumimoji="0" lang="nl-NL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nl-NL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nl-NL"/>
              <a:t>Klik om een vraag toe te voegen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nl-NL" sz="7200">
                <a:solidFill>
                  <a:schemeClr val="tx1">
                    <a:alpha val="40000"/>
                  </a:schemeClr>
                </a:solidFill>
              </a:rPr>
              <a:t>Waar</a:t>
            </a:r>
            <a:r>
              <a:rPr kumimoji="0" lang="nl-NL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nl-NL" sz="7200">
                <a:solidFill>
                  <a:schemeClr val="tx1">
                    <a:alpha val="40000"/>
                  </a:schemeClr>
                </a:solidFill>
              </a:rPr>
              <a:t>of onwaar?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nl-NL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Waar of </a:t>
            </a:r>
            <a:r>
              <a:rPr kumimoji="0" lang="nl-NL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onwaar</a:t>
            </a:r>
            <a:r>
              <a:rPr kumimoji="0" lang="nl-NL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 hoort bij elkaar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nl-NL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item 1 toe te voegen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item 2 toe te voegen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item 3 toe te voegen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item 4 toe te voegen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item 5 toe te voegen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nl-NL"/>
            </a:lvl1pPr>
            <a:extLst/>
          </a:lstStyle>
          <a:p>
            <a:fld id="{1BEBB2CB-903D-46EF-8227-E770ED8FF514}" type="datetimeFigureOut">
              <a:rPr/>
              <a:pPr/>
              <a:t>30-6-2006</a:t>
            </a:fld>
            <a:endParaRPr kumimoji="0" lang="nl-NL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overeenkomst 5 toe te voegen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overeenkomst 3 toe te voegen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overeenkomst 1 toe te voegen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overeenkomst 2 toe te voegen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nl-NL"/>
            </a:lvl1pPr>
            <a:lvl2pPr eaLnBrk="1" latinLnBrk="0" hangingPunct="1">
              <a:buFontTx/>
              <a:buChar char="•"/>
              <a:defRPr kumimoji="0" lang="nl-NL"/>
            </a:lvl2pPr>
            <a:lvl3pPr eaLnBrk="1" latinLnBrk="0" hangingPunct="1">
              <a:buFontTx/>
              <a:buChar char="•"/>
              <a:defRPr kumimoji="0" lang="nl-NL"/>
            </a:lvl3pPr>
            <a:lvl4pPr eaLnBrk="1" latinLnBrk="0" hangingPunct="1">
              <a:buFontTx/>
              <a:buChar char="•"/>
              <a:defRPr kumimoji="0" lang="nl-NL"/>
            </a:lvl4pPr>
            <a:lvl5pPr eaLnBrk="1" latinLnBrk="0" hangingPunct="1">
              <a:buFontTx/>
              <a:buChar char="•"/>
              <a:defRPr kumimoji="0" lang="nl-NL"/>
            </a:lvl5pPr>
            <a:extLst/>
          </a:lstStyle>
          <a:p>
            <a:pPr lvl="0"/>
            <a:r>
              <a:rPr kumimoji="0" lang="nl-NL"/>
              <a:t>Klik om overeenkomst 4 toe te voegen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nl-NL" i="1" baseline="0"/>
            </a:lvl1pPr>
            <a:extLst/>
          </a:lstStyle>
          <a:p>
            <a:r>
              <a:rPr kumimoji="0" lang="nl-NL"/>
              <a:t>Klik om uw vraag te typen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‹nr.›</a:t>
            </a:fld>
            <a:endParaRPr kumimoji="0" lang="nl-NL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nl-NL" smtClean="0"/>
              <a:t>Klik om de stijl te bewerken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nl-NL" sz="1100"/>
            </a:lvl1pPr>
            <a:extLst/>
          </a:lstStyle>
          <a:p>
            <a:pPr algn="r"/>
            <a:fld id="{8F67D422-08A8-451B-9A67-21962FC4B660}" type="datetimeFigureOut">
              <a:rPr kumimoji="0" lang="nl-NL" sz="1100"/>
              <a:pPr algn="r"/>
              <a:t>21-11-2010</a:t>
            </a:fld>
            <a:endParaRPr kumimoji="0" lang="nl-NL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nl-NL" sz="1200"/>
            </a:lvl1pPr>
            <a:extLst/>
          </a:lstStyle>
          <a:p>
            <a:endParaRPr kumimoji="0" lang="nl-NL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nl-NL" sz="1200"/>
            </a:lvl1pPr>
            <a:extLst/>
          </a:lstStyle>
          <a:p>
            <a:fld id="{169B2101-2E9F-420A-91A3-890890D84497}" type="slidenum">
              <a:rPr kumimoji="0" lang="nl-NL" sz="1200"/>
              <a:pPr/>
              <a:t>‹nr.›</a:t>
            </a:fld>
            <a:endParaRPr kumimoji="0" lang="nl-NL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nl-NL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nl-NL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nl-NL">
          <a:solidFill>
            <a:schemeClr val="tx2"/>
          </a:solidFill>
        </a:defRPr>
      </a:lvl2pPr>
      <a:lvl3pPr eaLnBrk="1" latinLnBrk="0" hangingPunct="1">
        <a:defRPr kumimoji="0" lang="nl-NL">
          <a:solidFill>
            <a:schemeClr val="tx2"/>
          </a:solidFill>
        </a:defRPr>
      </a:lvl3pPr>
      <a:lvl4pPr eaLnBrk="1" latinLnBrk="0" hangingPunct="1">
        <a:defRPr kumimoji="0" lang="nl-NL">
          <a:solidFill>
            <a:schemeClr val="tx2"/>
          </a:solidFill>
        </a:defRPr>
      </a:lvl4pPr>
      <a:lvl5pPr eaLnBrk="1" latinLnBrk="0" hangingPunct="1">
        <a:defRPr kumimoji="0" lang="nl-NL">
          <a:solidFill>
            <a:schemeClr val="tx2"/>
          </a:solidFill>
        </a:defRPr>
      </a:lvl5pPr>
      <a:lvl6pPr eaLnBrk="1" latinLnBrk="0" hangingPunct="1">
        <a:defRPr kumimoji="0" lang="nl-NL">
          <a:solidFill>
            <a:schemeClr val="tx2"/>
          </a:solidFill>
        </a:defRPr>
      </a:lvl6pPr>
      <a:lvl7pPr eaLnBrk="1" latinLnBrk="0" hangingPunct="1">
        <a:defRPr kumimoji="0" lang="nl-NL">
          <a:solidFill>
            <a:schemeClr val="tx2"/>
          </a:solidFill>
        </a:defRPr>
      </a:lvl7pPr>
      <a:lvl8pPr eaLnBrk="1" latinLnBrk="0" hangingPunct="1">
        <a:defRPr kumimoji="0" lang="nl-NL">
          <a:solidFill>
            <a:schemeClr val="tx2"/>
          </a:solidFill>
        </a:defRPr>
      </a:lvl8pPr>
      <a:lvl9pPr eaLnBrk="1" latinLnBrk="0" hangingPunct="1">
        <a:defRPr kumimoji="0" lang="nl-NL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nl-NL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nl-NL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Antwoorden</a:t>
            </a:r>
            <a:br>
              <a:rPr lang="nl-NL" dirty="0" smtClean="0"/>
            </a:br>
            <a:r>
              <a:rPr lang="nl-NL" dirty="0" smtClean="0"/>
              <a:t>Rekentabellen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914400" y="1905000"/>
          <a:ext cx="7467600" cy="426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85206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+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49</a:t>
                      </a:r>
                      <a:endParaRPr lang="nl-NL" dirty="0"/>
                    </a:p>
                  </a:txBody>
                  <a:tcPr anchor="ctr"/>
                </a:tc>
              </a:tr>
              <a:tr h="85206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60</a:t>
                      </a:r>
                      <a:endParaRPr lang="nl-NL" dirty="0"/>
                    </a:p>
                  </a:txBody>
                  <a:tcPr anchor="ctr"/>
                </a:tc>
              </a:tr>
              <a:tr h="85206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97</a:t>
                      </a:r>
                      <a:endParaRPr lang="nl-NL" dirty="0"/>
                    </a:p>
                  </a:txBody>
                  <a:tcPr anchor="ctr"/>
                </a:tc>
              </a:tr>
              <a:tr h="85206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68</a:t>
                      </a:r>
                      <a:endParaRPr lang="nl-NL" dirty="0"/>
                    </a:p>
                  </a:txBody>
                  <a:tcPr anchor="ctr"/>
                </a:tc>
              </a:tr>
              <a:tr h="85206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112</a:t>
                      </a:r>
                      <a:endParaRPr lang="nl-N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Antwoorden Rekentabel 1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914400" y="1905000"/>
          <a:ext cx="7467600" cy="440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880864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+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456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178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886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741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631</a:t>
                      </a:r>
                      <a:endParaRPr lang="nl-NL" dirty="0"/>
                    </a:p>
                  </a:txBody>
                  <a:tcPr anchor="ctr"/>
                </a:tc>
              </a:tr>
              <a:tr h="880864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570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292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1000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855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745</a:t>
                      </a:r>
                      <a:endParaRPr lang="nl-NL" dirty="0"/>
                    </a:p>
                  </a:txBody>
                  <a:tcPr anchor="ctr"/>
                </a:tc>
              </a:tr>
              <a:tr h="880864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487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943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665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1373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1228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1118</a:t>
                      </a:r>
                      <a:endParaRPr lang="nl-NL" dirty="0"/>
                    </a:p>
                  </a:txBody>
                  <a:tcPr anchor="ctr"/>
                </a:tc>
              </a:tr>
              <a:tr h="880864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919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1375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1097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1805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1660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1550</a:t>
                      </a:r>
                      <a:endParaRPr lang="nl-NL" dirty="0"/>
                    </a:p>
                  </a:txBody>
                  <a:tcPr anchor="ctr"/>
                </a:tc>
              </a:tr>
              <a:tr h="880864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696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1152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874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1582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1437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1327</a:t>
                      </a:r>
                      <a:endParaRPr lang="nl-N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Antwoorden Rekentabel 2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67</Words>
  <Application>Microsoft Office PowerPoint</Application>
  <PresentationFormat>Diavoorstelling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QuizShow</vt:lpstr>
      <vt:lpstr>Antwoorden Rekentabellen</vt:lpstr>
      <vt:lpstr>Antwoorden Rekentabel 1</vt:lpstr>
      <vt:lpstr>Antwoorden Rekentabel 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2010-11-21T09:06:45Z</dcterms:created>
  <dcterms:modified xsi:type="dcterms:W3CDTF">2010-11-21T10:10:01Z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1043</vt:i4>
  </property>
  <property fmtid="{D5CDD505-2E9C-101B-9397-08002B2CF9AE}" pid="3" name="_Version">
    <vt:lpwstr>12.0.4518</vt:lpwstr>
  </property>
</Properties>
</file>