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6" r:id="rId6"/>
    <p:sldId id="260" r:id="rId7"/>
    <p:sldId id="262" r:id="rId8"/>
    <p:sldId id="264" r:id="rId9"/>
    <p:sldId id="268" r:id="rId10"/>
    <p:sldId id="269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z, Brandon S." initials="KB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6"/>
    <p:restoredTop sz="94696"/>
  </p:normalViewPr>
  <p:slideViewPr>
    <p:cSldViewPr snapToObjects="1">
      <p:cViewPr varScale="1">
        <p:scale>
          <a:sx n="103" d="100"/>
          <a:sy n="103" d="100"/>
        </p:scale>
        <p:origin x="13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25T15:55:45.33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4B715-6472-D64F-873E-E649B7CFB0A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9FC4D-1339-6543-8648-78B8E920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successful</a:t>
            </a:r>
            <a:r>
              <a:rPr lang="en-US" baseline="0" dirty="0" smtClean="0"/>
              <a:t> algorithm for this problem must accommodate any number of puzzles. For the sake of visual limitations, I only expand to 2 puzzles on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9FC4D-1339-6543-8648-78B8E920F0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9FC4D-1339-6543-8648-78B8E920F0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simplified version of the algorithm. There are some nuances</a:t>
            </a:r>
            <a:r>
              <a:rPr lang="en-US" baseline="0" dirty="0" smtClean="0"/>
              <a:t> when parsing the actual input because of the symbols I put in the grid.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9FC4D-1339-6543-8648-78B8E920F0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Crossword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Brandon Kurtz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Across/down (Simplified)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1136" y="2743200"/>
            <a:ext cx="7729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At </a:t>
            </a:r>
            <a:r>
              <a:rPr lang="en-US" sz="2400" dirty="0"/>
              <a:t>the start, num = grid[i][</a:t>
            </a:r>
            <a:r>
              <a:rPr lang="en-US" sz="2400" dirty="0" smtClean="0"/>
              <a:t>j], word = “”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Traverse </a:t>
            </a:r>
            <a:r>
              <a:rPr lang="en-US" sz="2400" dirty="0"/>
              <a:t>puzzle and append each letter to word. </a:t>
            </a:r>
            <a:endParaRPr lang="en-US" sz="2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asterisk or end of line is </a:t>
            </a:r>
            <a:r>
              <a:rPr lang="en-US" sz="2400" dirty="0" smtClean="0"/>
              <a:t>found and word isn’t empty: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err="1" smtClean="0"/>
              <a:t>list.append</a:t>
            </a:r>
            <a:r>
              <a:rPr lang="en-US" sz="2400" dirty="0"/>
              <a:t>((</a:t>
            </a:r>
            <a:r>
              <a:rPr lang="en-US" sz="2400" dirty="0" err="1"/>
              <a:t>number,word</a:t>
            </a:r>
            <a:r>
              <a:rPr lang="en-US" sz="2400" dirty="0" smtClean="0"/>
              <a:t>))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Set flag to store the number after the * in the grid. Continue to next iteration.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return sorted(list)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for item in list: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print(item)</a:t>
            </a:r>
          </a:p>
        </p:txBody>
      </p:sp>
    </p:spTree>
    <p:extLst>
      <p:ext uri="{BB962C8B-B14F-4D97-AF65-F5344CB8AC3E}">
        <p14:creationId xmlns:p14="http://schemas.microsoft.com/office/powerpoint/2010/main" val="3910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createHugePuzzles.py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createPuzzle</a:t>
            </a:r>
            <a:r>
              <a:rPr lang="en-US" dirty="0" smtClean="0"/>
              <a:t>(x, y)</a:t>
            </a:r>
          </a:p>
          <a:p>
            <a:pPr lvl="1"/>
            <a:r>
              <a:rPr lang="en-US" u="sng" dirty="0"/>
              <a:t>Purpose: </a:t>
            </a:r>
            <a:r>
              <a:rPr lang="en-US" dirty="0"/>
              <a:t>to test massive inputs without manually creating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Generates one random puzzle based on given x and y and writes it to crosswordInput.txt. This text file must be present already.</a:t>
            </a:r>
          </a:p>
          <a:p>
            <a:pPr lvl="1"/>
            <a:r>
              <a:rPr lang="en-US" dirty="0" smtClean="0"/>
              <a:t>If you give too big an x, all of those characters may not be able to fit on one line. So, if you give a massive x, the formatting of </a:t>
            </a:r>
            <a:r>
              <a:rPr lang="en-US" dirty="0" err="1" smtClean="0"/>
              <a:t>crosswordOutput.txt</a:t>
            </a:r>
            <a:r>
              <a:rPr lang="en-US" dirty="0" smtClean="0"/>
              <a:t> (after running </a:t>
            </a:r>
            <a:r>
              <a:rPr lang="en-US" dirty="0" err="1" smtClean="0"/>
              <a:t>parseCrossword.py</a:t>
            </a:r>
            <a:r>
              <a:rPr lang="en-US" dirty="0" smtClean="0"/>
              <a:t>) will look wonky (because the text viewer is forced to go to a new line) but the algorithm still works perfectly. </a:t>
            </a:r>
          </a:p>
          <a:p>
            <a:pPr lvl="1"/>
            <a:r>
              <a:rPr lang="en-US" dirty="0" smtClean="0"/>
              <a:t>No visual limit on y value (you just might have to scroll for a while with large y values).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6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Given some input that represents n solved crossword puzzles, output the lists of Across and Down words in “increasing order of their corresponding definitions”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5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input/output for 1 </a:t>
            </a:r>
            <a:r>
              <a:rPr lang="en-US" u="sng" dirty="0" smtClean="0"/>
              <a:t>puzzle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790443"/>
            <a:ext cx="3864864" cy="3101983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i="1" dirty="0" smtClean="0"/>
              <a:t>Output: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puzzle </a:t>
            </a:r>
            <a:r>
              <a:rPr lang="en-US" sz="2800" dirty="0"/>
              <a:t>#</a:t>
            </a:r>
            <a:r>
              <a:rPr lang="en-US" sz="2800" dirty="0" smtClean="0"/>
              <a:t>1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Across 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1.AT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3.O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Down 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1.A 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2.TO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83536" y="2790444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i="1" dirty="0" smtClean="0"/>
              <a:t>Input: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/>
              <a:t>2 2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/>
              <a:t>AT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/>
              <a:t>*O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21000" y="363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8600" y="353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3258131" y="3715266"/>
            <a:ext cx="628069" cy="824468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6036" y="3949975"/>
            <a:ext cx="13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The puzzle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33800" y="4363261"/>
            <a:ext cx="364236" cy="764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6465" y="512784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		* represents a black square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3259082"/>
            <a:ext cx="27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The puzzle’s dimensions 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8948929" y="3517900"/>
            <a:ext cx="1011935" cy="2905961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58400" y="478621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Parsed output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81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5" grpId="0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this for N </a:t>
            </a:r>
            <a:r>
              <a:rPr lang="en-US" u="sng" dirty="0" smtClean="0"/>
              <a:t>Puzzles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105" y="2714242"/>
            <a:ext cx="1148430" cy="37627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2600" i="1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Puzzle #1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puzzle #</a:t>
            </a:r>
            <a:r>
              <a:rPr lang="de-DE" sz="1200" dirty="0">
                <a:solidFill>
                  <a:schemeClr val="tx1"/>
                </a:solidFill>
              </a:rPr>
              <a:t>2</a:t>
            </a:r>
            <a:endParaRPr lang="de-DE" sz="12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Across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1.CAT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4.LO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5.TO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7.BE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8.L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9.L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Down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1.CL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2.AOTB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3.T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6.OEL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8.L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20171" y="2790443"/>
            <a:ext cx="908902" cy="3610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i="1" dirty="0" smtClean="0">
                <a:solidFill>
                  <a:schemeClr val="tx1"/>
                </a:solidFill>
              </a:rPr>
              <a:t>Input: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*O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L*L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s-I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1000" y="363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8600" y="353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3076045"/>
            <a:ext cx="26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1</a:t>
            </a:r>
            <a:r>
              <a:rPr lang="en-US" baseline="30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st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 puzzle’s dimensions 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3523127" y="3448841"/>
            <a:ext cx="439019" cy="576302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0659" y="3531632"/>
            <a:ext cx="159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The 1st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puzzle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4055889"/>
            <a:ext cx="27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2</a:t>
            </a:r>
            <a:r>
              <a:rPr lang="en-US" baseline="30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nd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 puzzle’s dimensions 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577828" y="4455967"/>
            <a:ext cx="1055805" cy="1607554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5075078"/>
            <a:ext cx="15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The 2</a:t>
            </a:r>
            <a:r>
              <a:rPr lang="en-US" baseline="30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nd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 puzzle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10800000">
            <a:off x="8453132" y="3228027"/>
            <a:ext cx="1011935" cy="3172772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01200" y="4629747"/>
            <a:ext cx="1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/>
              </a:rPr>
              <a:t>Parsed output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27380" y="34061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Approach/ALGORITHM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Crosswords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62980"/>
            <a:ext cx="7729728" cy="858489"/>
          </a:xfrm>
        </p:spPr>
        <p:txBody>
          <a:bodyPr>
            <a:normAutofit fontScale="40000" lnSpcReduction="20000"/>
          </a:bodyPr>
          <a:lstStyle/>
          <a:p>
            <a:r>
              <a:rPr lang="en-US" sz="7400" dirty="0" smtClean="0">
                <a:solidFill>
                  <a:schemeClr val="tx1"/>
                </a:solidFill>
              </a:rPr>
              <a:t>First, I store each puzzle in a 2D list, based on the given size information.</a:t>
            </a:r>
            <a:endParaRPr lang="en-US" sz="7400" dirty="0" smtClean="0"/>
          </a:p>
          <a:p>
            <a:endParaRPr lang="en-US" sz="2200" dirty="0" smtClean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140198" y="3396069"/>
            <a:ext cx="711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2 2 </a:t>
            </a:r>
          </a:p>
          <a:p>
            <a:r>
              <a:rPr lang="en-US" sz="2400" dirty="0"/>
              <a:t>AT</a:t>
            </a:r>
          </a:p>
          <a:p>
            <a:r>
              <a:rPr lang="en-US" sz="2400" dirty="0"/>
              <a:t>*O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5349239" y="3775969"/>
            <a:ext cx="1219200" cy="3991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66279" y="3765400"/>
            <a:ext cx="2688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[[‘A’, ‘T’],[‘*’,  ‘0’]]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31136" y="4596398"/>
            <a:ext cx="4017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ea typeface="Book Antiqua" charset="0"/>
                <a:cs typeface="Book Antiqua" charset="0"/>
              </a:rPr>
              <a:t>Later in the code: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 smtClean="0">
                <a:ea typeface="Book Antiqua" charset="0"/>
                <a:cs typeface="Book Antiqua" charset="0"/>
              </a:rPr>
              <a:t>for puzzle in puzzles: </a:t>
            </a:r>
          </a:p>
          <a:p>
            <a:pPr lvl="1"/>
            <a:r>
              <a:rPr lang="en-US" sz="2400" i="1" dirty="0" smtClean="0">
                <a:ea typeface="Book Antiqua" charset="0"/>
                <a:cs typeface="Book Antiqua" charset="0"/>
              </a:rPr>
              <a:t>	#create grid</a:t>
            </a:r>
          </a:p>
          <a:p>
            <a:pPr marL="228600" lvl="1" indent="0">
              <a:buNone/>
            </a:pPr>
            <a:r>
              <a:rPr lang="en-US" sz="2400" i="1" dirty="0" smtClean="0">
                <a:ea typeface="Book Antiqua" charset="0"/>
                <a:cs typeface="Book Antiqua" charset="0"/>
              </a:rPr>
              <a:t>		#parseAcross</a:t>
            </a:r>
          </a:p>
          <a:p>
            <a:pPr marL="228600" lvl="1" indent="0">
              <a:buNone/>
            </a:pPr>
            <a:r>
              <a:rPr lang="en-US" sz="2400" i="1" dirty="0" smtClean="0">
                <a:ea typeface="Book Antiqua" charset="0"/>
                <a:cs typeface="Book Antiqua" charset="0"/>
              </a:rPr>
              <a:t>		#parseDown</a:t>
            </a:r>
            <a:endParaRPr lang="en-US" sz="2400" i="1" dirty="0"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1136" y="2505671"/>
            <a:ext cx="7729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Next, for each puzzle, I create a grid that matches the size of the puzzle and consecutively numbers the relevant “squares”. </a:t>
            </a:r>
            <a:r>
              <a:rPr lang="en-US" sz="2400" i="1" dirty="0" smtClean="0"/>
              <a:t>Example: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31136" y="4038600"/>
            <a:ext cx="26456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['A', 'I', 'M', '*', 'D', 'E', 'N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['*', </a:t>
            </a:r>
            <a:r>
              <a:rPr lang="en-US" dirty="0"/>
              <a:t>'M', 'E', '*', 'O', 'N', 'E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</a:t>
            </a:r>
            <a:r>
              <a:rPr lang="en-US" dirty="0"/>
              <a:t>'U', 'P', 'O', 'N', '*', 'T', 'O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</a:t>
            </a:r>
            <a:r>
              <a:rPr lang="en-US" dirty="0"/>
              <a:t>'S', 'O', '*', 'E', 'R', 'I', 'N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['*', </a:t>
            </a:r>
            <a:r>
              <a:rPr lang="en-US" dirty="0"/>
              <a:t>'S', 'A', '*', 'O', 'R', </a:t>
            </a:r>
            <a:r>
              <a:rPr lang="en-US" dirty="0" smtClean="0"/>
              <a:t>'*']</a:t>
            </a:r>
          </a:p>
          <a:p>
            <a:r>
              <a:rPr lang="en-US" dirty="0" smtClean="0"/>
              <a:t>[</a:t>
            </a:r>
            <a:r>
              <a:rPr lang="en-US" dirty="0"/>
              <a:t>'I', 'E', 'S', '*', 'D', 'E', 'A</a:t>
            </a:r>
            <a:r>
              <a:rPr lang="en-US" dirty="0" smtClean="0"/>
              <a:t>']</a:t>
            </a:r>
          </a:p>
          <a:p>
            <a:endParaRPr lang="en-US" sz="1500" dirty="0" smtClean="0"/>
          </a:p>
          <a:p>
            <a:r>
              <a:rPr lang="en-US" sz="1500" u="sng" dirty="0" smtClean="0"/>
              <a:t>puzzle</a:t>
            </a:r>
            <a:endParaRPr lang="en-US" sz="1500" u="sng" dirty="0"/>
          </a:p>
        </p:txBody>
      </p:sp>
      <p:sp>
        <p:nvSpPr>
          <p:cNvPr id="17" name="Rectangle 16"/>
          <p:cNvSpPr/>
          <p:nvPr/>
        </p:nvSpPr>
        <p:spPr>
          <a:xfrm>
            <a:off x="6836664" y="4038600"/>
            <a:ext cx="312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['01', '02', '03', '**', '04', '05', '06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['**', </a:t>
            </a:r>
            <a:r>
              <a:rPr lang="en-US" dirty="0"/>
              <a:t>'07', '__', '**', '08', '__', </a:t>
            </a:r>
            <a:r>
              <a:rPr lang="en-US" dirty="0" smtClean="0"/>
              <a:t>'__']</a:t>
            </a:r>
          </a:p>
          <a:p>
            <a:r>
              <a:rPr lang="en-US" dirty="0" smtClean="0"/>
              <a:t>[</a:t>
            </a:r>
            <a:r>
              <a:rPr lang="en-US" dirty="0"/>
              <a:t>'09', '__', '__', '10', '**', '11', </a:t>
            </a:r>
            <a:r>
              <a:rPr lang="en-US" dirty="0" smtClean="0"/>
              <a:t>'__']</a:t>
            </a:r>
          </a:p>
          <a:p>
            <a:r>
              <a:rPr lang="en-US" dirty="0" smtClean="0"/>
              <a:t>[</a:t>
            </a:r>
            <a:r>
              <a:rPr lang="en-US" dirty="0"/>
              <a:t>'12', '__', '**', '13', '14', '__', </a:t>
            </a:r>
            <a:r>
              <a:rPr lang="en-US" dirty="0" smtClean="0"/>
              <a:t>'__']</a:t>
            </a:r>
          </a:p>
          <a:p>
            <a:r>
              <a:rPr lang="en-US" dirty="0" smtClean="0"/>
              <a:t>['**', </a:t>
            </a:r>
            <a:r>
              <a:rPr lang="en-US" dirty="0"/>
              <a:t>'15', '16', '**', '17', '__', </a:t>
            </a:r>
            <a:r>
              <a:rPr lang="en-US" dirty="0" smtClean="0"/>
              <a:t>'**']</a:t>
            </a:r>
          </a:p>
          <a:p>
            <a:r>
              <a:rPr lang="en-US" dirty="0" smtClean="0"/>
              <a:t>[</a:t>
            </a:r>
            <a:r>
              <a:rPr lang="en-US" dirty="0"/>
              <a:t>'18', '__', '__', '**', '19', '__', '20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r>
              <a:rPr lang="en-US" sz="1500" u="sng" dirty="0" smtClean="0"/>
              <a:t>grid</a:t>
            </a:r>
            <a:endParaRPr lang="en-US" sz="1500" u="sng" dirty="0"/>
          </a:p>
        </p:txBody>
      </p:sp>
      <p:sp>
        <p:nvSpPr>
          <p:cNvPr id="18" name="Striped Right Arrow 17"/>
          <p:cNvSpPr/>
          <p:nvPr/>
        </p:nvSpPr>
        <p:spPr>
          <a:xfrm>
            <a:off x="5259832" y="4716213"/>
            <a:ext cx="1219200" cy="3991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Numbering rules (as per the problem)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31136" y="2410206"/>
            <a:ext cx="77297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 White </a:t>
            </a:r>
            <a:r>
              <a:rPr lang="en-US" sz="2000" dirty="0"/>
              <a:t>squares </a:t>
            </a:r>
            <a:r>
              <a:rPr lang="en-US" sz="2000" dirty="0" smtClean="0"/>
              <a:t>(those containing letters) with </a:t>
            </a:r>
            <a:r>
              <a:rPr lang="en-US" sz="2000" dirty="0"/>
              <a:t>black squares (represented by "*") immediately to the left or </a:t>
            </a:r>
            <a:r>
              <a:rPr lang="en-US" sz="2000" dirty="0" smtClean="0"/>
              <a:t>above </a:t>
            </a:r>
            <a:r>
              <a:rPr lang="en-US" sz="2000" dirty="0"/>
              <a:t>them are “eligible” to be numbered. 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White </a:t>
            </a:r>
            <a:r>
              <a:rPr lang="en-US" sz="2000" dirty="0"/>
              <a:t>squares with no squares </a:t>
            </a:r>
            <a:r>
              <a:rPr lang="en-US" sz="2000" dirty="0" smtClean="0"/>
              <a:t>either immediately </a:t>
            </a:r>
            <a:r>
              <a:rPr lang="en-US" sz="2000" dirty="0"/>
              <a:t>to the left or above are also “eligible” to be numbered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other squares are numbered. 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of the squares on the first row are numbered.</a:t>
            </a:r>
          </a:p>
        </p:txBody>
      </p:sp>
    </p:spTree>
    <p:extLst>
      <p:ext uri="{BB962C8B-B14F-4D97-AF65-F5344CB8AC3E}">
        <p14:creationId xmlns:p14="http://schemas.microsoft.com/office/powerpoint/2010/main" val="14282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Across/down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59736" y="2736837"/>
            <a:ext cx="2645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puzzle:</a:t>
            </a:r>
          </a:p>
          <a:p>
            <a:r>
              <a:rPr lang="en-US" dirty="0" smtClean="0"/>
              <a:t>[</a:t>
            </a:r>
            <a:r>
              <a:rPr lang="en-US" dirty="0"/>
              <a:t>'A', 'I', 'M', '*', 'D', 'E', 'N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['*', </a:t>
            </a:r>
            <a:r>
              <a:rPr lang="en-US" dirty="0"/>
              <a:t>'M', 'E', '*', 'O', 'N', 'E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</a:t>
            </a:r>
            <a:r>
              <a:rPr lang="en-US" dirty="0"/>
              <a:t>'U', 'P', 'O', 'N', '*', 'T', 'O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</a:t>
            </a:r>
            <a:r>
              <a:rPr lang="en-US" dirty="0"/>
              <a:t>'S', 'O', '*', 'E', 'R', 'I', 'N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['*', </a:t>
            </a:r>
            <a:r>
              <a:rPr lang="en-US" dirty="0"/>
              <a:t>'S', 'A', '*', 'O', 'R', </a:t>
            </a:r>
            <a:r>
              <a:rPr lang="en-US" dirty="0" smtClean="0"/>
              <a:t>'*']</a:t>
            </a:r>
          </a:p>
          <a:p>
            <a:r>
              <a:rPr lang="en-US" dirty="0" smtClean="0"/>
              <a:t>[</a:t>
            </a:r>
            <a:r>
              <a:rPr lang="en-US" dirty="0"/>
              <a:t>'I', 'E', 'S', '*', 'D', 'E', 'A</a:t>
            </a:r>
            <a:r>
              <a:rPr lang="en-US" dirty="0" smtClean="0"/>
              <a:t>']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736838"/>
            <a:ext cx="312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g</a:t>
            </a:r>
            <a:r>
              <a:rPr lang="en-US" u="sng" dirty="0" smtClean="0"/>
              <a:t>rid:</a:t>
            </a:r>
          </a:p>
          <a:p>
            <a:r>
              <a:rPr lang="en-US" dirty="0" smtClean="0"/>
              <a:t>[</a:t>
            </a:r>
            <a:r>
              <a:rPr lang="en-US" dirty="0"/>
              <a:t>'01', '02', '03', '**', '04', '05', '06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['**', </a:t>
            </a:r>
            <a:r>
              <a:rPr lang="en-US" dirty="0"/>
              <a:t>'07', '__', '**', '08', '__', </a:t>
            </a:r>
            <a:r>
              <a:rPr lang="en-US" dirty="0" smtClean="0"/>
              <a:t>'__']</a:t>
            </a:r>
          </a:p>
          <a:p>
            <a:r>
              <a:rPr lang="en-US" dirty="0" smtClean="0"/>
              <a:t>[</a:t>
            </a:r>
            <a:r>
              <a:rPr lang="en-US" dirty="0"/>
              <a:t>'09', '__', '__', '10', '**', '11', </a:t>
            </a:r>
            <a:r>
              <a:rPr lang="en-US" dirty="0" smtClean="0"/>
              <a:t>'__']</a:t>
            </a:r>
          </a:p>
          <a:p>
            <a:r>
              <a:rPr lang="en-US" dirty="0" smtClean="0"/>
              <a:t>[</a:t>
            </a:r>
            <a:r>
              <a:rPr lang="en-US" dirty="0"/>
              <a:t>'12', '__', '**', '13', '14', '__', </a:t>
            </a:r>
            <a:r>
              <a:rPr lang="en-US" dirty="0" smtClean="0"/>
              <a:t>'__']</a:t>
            </a:r>
          </a:p>
          <a:p>
            <a:r>
              <a:rPr lang="en-US" dirty="0" smtClean="0"/>
              <a:t>['**', </a:t>
            </a:r>
            <a:r>
              <a:rPr lang="en-US" dirty="0"/>
              <a:t>'15', '16', '**', '17', '__', </a:t>
            </a:r>
            <a:r>
              <a:rPr lang="en-US" dirty="0" smtClean="0"/>
              <a:t>'**']</a:t>
            </a:r>
          </a:p>
          <a:p>
            <a:r>
              <a:rPr lang="en-US" dirty="0" smtClean="0"/>
              <a:t>[</a:t>
            </a:r>
            <a:r>
              <a:rPr lang="en-US" dirty="0"/>
              <a:t>'18', '__', '__', '**', '19', '__', '20</a:t>
            </a:r>
            <a:r>
              <a:rPr lang="en-US" dirty="0" smtClean="0"/>
              <a:t>']</a:t>
            </a:r>
          </a:p>
        </p:txBody>
      </p:sp>
      <p:sp>
        <p:nvSpPr>
          <p:cNvPr id="4" name="Left-Right-Up Arrow 3"/>
          <p:cNvSpPr/>
          <p:nvPr/>
        </p:nvSpPr>
        <p:spPr>
          <a:xfrm rot="10800000">
            <a:off x="5429250" y="3235880"/>
            <a:ext cx="1333500" cy="1494182"/>
          </a:xfrm>
          <a:prstGeom prst="leftRightUpArrow">
            <a:avLst>
              <a:gd name="adj1" fmla="val 8637"/>
              <a:gd name="adj2" fmla="val 1571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29248" y="4935367"/>
            <a:ext cx="13335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Puzzle #2</a:t>
            </a:r>
          </a:p>
          <a:p>
            <a:pPr algn="ctr"/>
            <a:r>
              <a:rPr lang="en-US" dirty="0" smtClean="0"/>
              <a:t>Across</a:t>
            </a:r>
          </a:p>
          <a:p>
            <a:pPr algn="ctr"/>
            <a:r>
              <a:rPr lang="en-US" dirty="0" smtClean="0"/>
              <a:t>1.AIM</a:t>
            </a:r>
          </a:p>
          <a:p>
            <a:pPr algn="ctr"/>
            <a:r>
              <a:rPr lang="en-US" dirty="0" smtClean="0"/>
              <a:t>4.DEN</a:t>
            </a:r>
          </a:p>
          <a:p>
            <a:pPr algn="ctr"/>
            <a:r>
              <a:rPr lang="en-US" dirty="0" smtClean="0"/>
              <a:t>7.ME</a:t>
            </a:r>
          </a:p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5748</TotalTime>
  <Words>843</Words>
  <Application>Microsoft Office PowerPoint</Application>
  <PresentationFormat>Widescreen</PresentationFormat>
  <Paragraphs>132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Calibri</vt:lpstr>
      <vt:lpstr>Gill Sans MT</vt:lpstr>
      <vt:lpstr>Wingdings</vt:lpstr>
      <vt:lpstr>Parcel</vt:lpstr>
      <vt:lpstr>Crossword Answers</vt:lpstr>
      <vt:lpstr>The task</vt:lpstr>
      <vt:lpstr>Sample input/output for 1 puzzle</vt:lpstr>
      <vt:lpstr>Expanding this for N Puzzles…</vt:lpstr>
      <vt:lpstr>My Approach/ALGORITHM</vt:lpstr>
      <vt:lpstr>Storing the Crosswords</vt:lpstr>
      <vt:lpstr>Numbering</vt:lpstr>
      <vt:lpstr>Numbering rules (as per the problem)</vt:lpstr>
      <vt:lpstr>Parsing Across/down</vt:lpstr>
      <vt:lpstr>Parsing Across/down (Simplified)</vt:lpstr>
      <vt:lpstr>createHugePuzzles.py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Crossword Answers</dc:title>
  <dc:creator>Kurtz, Brandon S.</dc:creator>
  <cp:lastModifiedBy>Kurtz, Brandon S.</cp:lastModifiedBy>
  <cp:revision>70</cp:revision>
  <dcterms:created xsi:type="dcterms:W3CDTF">2016-04-25T16:39:25Z</dcterms:created>
  <dcterms:modified xsi:type="dcterms:W3CDTF">2017-03-20T16:27:29Z</dcterms:modified>
</cp:coreProperties>
</file>