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5143500" type="screen16x9"/>
  <p:notesSz cx="6858000" cy="9144000"/>
  <p:embeddedFontLst>
    <p:embeddedFont>
      <p:font typeface="Catamaran" panose="020B0604020202020204" charset="0"/>
      <p:regular r:id="rId36"/>
      <p:bold r:id="rId37"/>
    </p:embeddedFont>
    <p:embeddedFont>
      <p:font typeface="Catamaran Black" panose="020B0604020202020204" charset="0"/>
      <p:bold r:id="rId38"/>
    </p:embeddedFont>
    <p:embeddedFont>
      <p:font typeface="Catamaran Medium" panose="020B0604020202020204" charset="0"/>
      <p:regular r:id="rId39"/>
      <p:bold r:id="rId40"/>
    </p:embeddedFont>
    <p:embeddedFont>
      <p:font typeface="Montserrat Black" panose="020B0604020202020204" charset="0"/>
      <p:bold r:id="rId41"/>
      <p:boldItalic r:id="rId42"/>
    </p:embeddedFont>
    <p:embeddedFont>
      <p:font typeface="Montserrat Light" panose="020B0604020202020204" charset="0"/>
      <p:regular r:id="rId43"/>
      <p:bold r:id="rId44"/>
      <p:italic r:id="rId45"/>
      <p:boldItalic r:id="rId46"/>
    </p:embeddedFont>
    <p:embeddedFont>
      <p:font typeface="Montserrat Medium" panose="020B0604020202020204" charset="0"/>
      <p:regular r:id="rId47"/>
      <p:bold r:id="rId48"/>
      <p:italic r:id="rId49"/>
      <p:boldItalic r:id="rId50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531f0fbb07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531f0fbb07_0_1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g2a2d93089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7" name="Google Shape;3387;g2a2d93089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2a29d37e1c0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2a29d37e1c0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g2a29d37e1c0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9" name="Google Shape;3399;g2a29d37e1c0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4" name="Google Shape;3404;g2a2d93089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5" name="Google Shape;3405;g2a2d93089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g9095b080b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1" name="Google Shape;3411;g9095b080b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g2a2d93089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9" name="Google Shape;3419;g2a2d93089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2a2d93089c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2a2d93089c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g2a2d93089c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1" name="Google Shape;3431;g2a2d93089c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" name="Google Shape;3436;g2a2d93089c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7" name="Google Shape;3437;g2a2d93089c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" name="Google Shape;3442;g2a2d93089c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3" name="Google Shape;3443;g2a2d93089c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g531f0fbb07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4" name="Google Shape;3324;g531f0fbb07_0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g9095b080b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9" name="Google Shape;3449;g9095b080b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2a2d93089c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2a2d93089c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Google Shape;3462;g2a2d93089c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3" name="Google Shape;3463;g2a2d93089c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8" name="Google Shape;3468;g2a2d93089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9" name="Google Shape;3469;g2a2d93089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g2a2d93089c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5" name="Google Shape;3475;g2a2d93089c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g2a2d93089c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1" name="Google Shape;3481;g2a2d93089c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g2a2d93089c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7" name="Google Shape;3487;g2a2d93089c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2a2d93089c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2a2d93089c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2a2d93089c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9" name="Google Shape;3499;g2a2d93089c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g2a2d93089c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5" name="Google Shape;3505;g2a2d93089c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531f0fbb07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531f0fbb07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2a2d93089c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2a2d93089c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g2a2d93089c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7" name="Google Shape;3517;g2a2d93089c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g9095b080bf_1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5" name="Google Shape;3525;g9095b080bf_1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531f0fbb0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531f0fbb07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6" name="Google Shape;3356;g2a29d37e1c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7" name="Google Shape;3357;g2a29d37e1c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g2a29d37e1c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3" name="Google Shape;3363;g2a29d37e1c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2a29d37e1c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2a29d37e1c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para prestador de serviço e usuário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g2a29d37e1c0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5" name="Google Shape;3375;g2a29d37e1c0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2a29d37e1c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2a29d37e1c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words">
  <p:cSld name="TITLE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5"/>
          <p:cNvGrpSpPr/>
          <p:nvPr/>
        </p:nvGrpSpPr>
        <p:grpSpPr>
          <a:xfrm>
            <a:off x="5195167" y="2349312"/>
            <a:ext cx="5893047" cy="4073184"/>
            <a:chOff x="3747367" y="1410331"/>
            <a:chExt cx="5893047" cy="4073184"/>
          </a:xfrm>
        </p:grpSpPr>
        <p:sp>
          <p:nvSpPr>
            <p:cNvPr id="324" name="Google Shape;324;p15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15"/>
          <p:cNvSpPr txBox="1">
            <a:spLocks noGrp="1"/>
          </p:cNvSpPr>
          <p:nvPr>
            <p:ph type="title"/>
          </p:nvPr>
        </p:nvSpPr>
        <p:spPr>
          <a:xfrm>
            <a:off x="2060250" y="1739400"/>
            <a:ext cx="5023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88" name="Google Shape;388;p15"/>
          <p:cNvGrpSpPr/>
          <p:nvPr/>
        </p:nvGrpSpPr>
        <p:grpSpPr>
          <a:xfrm>
            <a:off x="8005666" y="3082160"/>
            <a:ext cx="509082" cy="506938"/>
            <a:chOff x="6557866" y="2143179"/>
            <a:chExt cx="509082" cy="506938"/>
          </a:xfrm>
        </p:grpSpPr>
        <p:sp>
          <p:nvSpPr>
            <p:cNvPr id="389" name="Google Shape;389;p15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>
            <a:off x="9410587" y="3363466"/>
            <a:ext cx="1044511" cy="1040037"/>
            <a:chOff x="8115187" y="2576885"/>
            <a:chExt cx="1044511" cy="1040037"/>
          </a:xfrm>
        </p:grpSpPr>
        <p:sp>
          <p:nvSpPr>
            <p:cNvPr id="406" name="Google Shape;406;p15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15"/>
          <p:cNvGrpSpPr/>
          <p:nvPr/>
        </p:nvGrpSpPr>
        <p:grpSpPr>
          <a:xfrm>
            <a:off x="7329489" y="4239020"/>
            <a:ext cx="1038857" cy="1038888"/>
            <a:chOff x="5881689" y="3300040"/>
            <a:chExt cx="1038857" cy="1038888"/>
          </a:xfrm>
        </p:grpSpPr>
        <p:sp>
          <p:nvSpPr>
            <p:cNvPr id="423" name="Google Shape;423;p15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425" name="Google Shape;425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0" name="Google Shape;440;p15"/>
          <p:cNvGrpSpPr/>
          <p:nvPr/>
        </p:nvGrpSpPr>
        <p:grpSpPr>
          <a:xfrm>
            <a:off x="8270642" y="5144287"/>
            <a:ext cx="1038857" cy="1039820"/>
            <a:chOff x="7203842" y="4586307"/>
            <a:chExt cx="1038857" cy="1039820"/>
          </a:xfrm>
        </p:grpSpPr>
        <p:sp>
          <p:nvSpPr>
            <p:cNvPr id="441" name="Google Shape;441;p15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5"/>
          <p:cNvGrpSpPr/>
          <p:nvPr/>
        </p:nvGrpSpPr>
        <p:grpSpPr>
          <a:xfrm rot="10800000">
            <a:off x="-1940683" y="-1277200"/>
            <a:ext cx="5893047" cy="4073184"/>
            <a:chOff x="3747367" y="1410331"/>
            <a:chExt cx="5893047" cy="4073184"/>
          </a:xfrm>
        </p:grpSpPr>
        <p:sp>
          <p:nvSpPr>
            <p:cNvPr id="458" name="Google Shape;458;p15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5"/>
          <p:cNvGrpSpPr/>
          <p:nvPr/>
        </p:nvGrpSpPr>
        <p:grpSpPr>
          <a:xfrm rot="10800000">
            <a:off x="632783" y="1556197"/>
            <a:ext cx="509082" cy="506938"/>
            <a:chOff x="6557866" y="2143179"/>
            <a:chExt cx="509082" cy="506938"/>
          </a:xfrm>
        </p:grpSpPr>
        <p:sp>
          <p:nvSpPr>
            <p:cNvPr id="522" name="Google Shape;522;p15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5"/>
          <p:cNvGrpSpPr/>
          <p:nvPr/>
        </p:nvGrpSpPr>
        <p:grpSpPr>
          <a:xfrm rot="10800000">
            <a:off x="779184" y="-132613"/>
            <a:ext cx="1038857" cy="1038888"/>
            <a:chOff x="5881689" y="3300040"/>
            <a:chExt cx="1038857" cy="1038888"/>
          </a:xfrm>
        </p:grpSpPr>
        <p:sp>
          <p:nvSpPr>
            <p:cNvPr id="539" name="Google Shape;539;p15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1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541" name="Google Shape;541;p1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15"/>
          <p:cNvGrpSpPr/>
          <p:nvPr/>
        </p:nvGrpSpPr>
        <p:grpSpPr>
          <a:xfrm rot="10800000">
            <a:off x="-161968" y="-1038812"/>
            <a:ext cx="1038857" cy="1039820"/>
            <a:chOff x="7203842" y="4586307"/>
            <a:chExt cx="1038857" cy="1039820"/>
          </a:xfrm>
        </p:grpSpPr>
        <p:sp>
          <p:nvSpPr>
            <p:cNvPr id="557" name="Google Shape;557;p15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"/>
          <p:cNvSpPr txBox="1">
            <a:spLocks noGrp="1"/>
          </p:cNvSpPr>
          <p:nvPr>
            <p:ph type="title"/>
          </p:nvPr>
        </p:nvSpPr>
        <p:spPr>
          <a:xfrm>
            <a:off x="1143575" y="226190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title" idx="2" hasCustomPrompt="1"/>
          </p:nvPr>
        </p:nvSpPr>
        <p:spPr>
          <a:xfrm>
            <a:off x="1143575" y="1486814"/>
            <a:ext cx="993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grpSp>
        <p:nvGrpSpPr>
          <p:cNvPr id="576" name="Google Shape;576;p16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577" name="Google Shape;577;p16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6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641" name="Google Shape;641;p16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6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658" name="Google Shape;658;p16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6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675" name="Google Shape;675;p1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1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677" name="Google Shape;677;p1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2" name="Google Shape;692;p16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693" name="Google Shape;693;p16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16"/>
          <p:cNvSpPr txBox="1">
            <a:spLocks noGrp="1"/>
          </p:cNvSpPr>
          <p:nvPr>
            <p:ph type="subTitle" idx="1"/>
          </p:nvPr>
        </p:nvSpPr>
        <p:spPr>
          <a:xfrm>
            <a:off x="1143575" y="2879579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_AND_BODY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9"/>
          <p:cNvSpPr txBox="1">
            <a:spLocks noGrp="1"/>
          </p:cNvSpPr>
          <p:nvPr>
            <p:ph type="subTitle" idx="1"/>
          </p:nvPr>
        </p:nvSpPr>
        <p:spPr>
          <a:xfrm>
            <a:off x="1143575" y="2477925"/>
            <a:ext cx="26967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19"/>
          <p:cNvSpPr txBox="1">
            <a:spLocks noGrp="1"/>
          </p:cNvSpPr>
          <p:nvPr>
            <p:ph type="title"/>
          </p:nvPr>
        </p:nvSpPr>
        <p:spPr>
          <a:xfrm>
            <a:off x="1143575" y="2050769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16" name="Google Shape;1116;p19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117" name="Google Shape;1117;p19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9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9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9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9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19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181" name="Google Shape;1181;p19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19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198" name="Google Shape;1198;p1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9" name="Google Shape;1199;p1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200" name="Google Shape;1200;p1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15" name="Google Shape;1215;p19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216" name="Google Shape;1216;p19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_AND_BODY_1_3"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0"/>
          <p:cNvSpPr txBox="1">
            <a:spLocks noGrp="1"/>
          </p:cNvSpPr>
          <p:nvPr>
            <p:ph type="subTitle" idx="1"/>
          </p:nvPr>
        </p:nvSpPr>
        <p:spPr>
          <a:xfrm>
            <a:off x="5484505" y="24779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title"/>
          </p:nvPr>
        </p:nvSpPr>
        <p:spPr>
          <a:xfrm>
            <a:off x="5484505" y="2050775"/>
            <a:ext cx="2849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35" name="Google Shape;1235;p20"/>
          <p:cNvGrpSpPr/>
          <p:nvPr/>
        </p:nvGrpSpPr>
        <p:grpSpPr>
          <a:xfrm rot="10800000">
            <a:off x="-1638931" y="-973602"/>
            <a:ext cx="5893047" cy="4073184"/>
            <a:chOff x="3747367" y="1410331"/>
            <a:chExt cx="5893047" cy="4073184"/>
          </a:xfrm>
        </p:grpSpPr>
        <p:sp>
          <p:nvSpPr>
            <p:cNvPr id="1236" name="Google Shape;1236;p20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0"/>
          <p:cNvGrpSpPr/>
          <p:nvPr/>
        </p:nvGrpSpPr>
        <p:grpSpPr>
          <a:xfrm rot="10800000">
            <a:off x="1080936" y="170986"/>
            <a:ext cx="1038857" cy="1038888"/>
            <a:chOff x="5881689" y="3300040"/>
            <a:chExt cx="1038857" cy="1038888"/>
          </a:xfrm>
        </p:grpSpPr>
        <p:sp>
          <p:nvSpPr>
            <p:cNvPr id="1299" name="Google Shape;1299;p20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0" name="Google Shape;1300;p2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301" name="Google Shape;1301;p2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6" name="Google Shape;1316;p20"/>
          <p:cNvGrpSpPr/>
          <p:nvPr/>
        </p:nvGrpSpPr>
        <p:grpSpPr>
          <a:xfrm rot="10800000">
            <a:off x="139784" y="-735213"/>
            <a:ext cx="1038857" cy="1039820"/>
            <a:chOff x="7203842" y="4586307"/>
            <a:chExt cx="1038857" cy="1039820"/>
          </a:xfrm>
        </p:grpSpPr>
        <p:sp>
          <p:nvSpPr>
            <p:cNvPr id="1317" name="Google Shape;1317;p20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_AND_BODY_1_2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1"/>
          <p:cNvSpPr txBox="1">
            <a:spLocks noGrp="1"/>
          </p:cNvSpPr>
          <p:nvPr>
            <p:ph type="subTitle" idx="1"/>
          </p:nvPr>
        </p:nvSpPr>
        <p:spPr>
          <a:xfrm>
            <a:off x="1143575" y="2935125"/>
            <a:ext cx="28497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5" name="Google Shape;1335;p21"/>
          <p:cNvSpPr txBox="1">
            <a:spLocks noGrp="1"/>
          </p:cNvSpPr>
          <p:nvPr>
            <p:ph type="title"/>
          </p:nvPr>
        </p:nvSpPr>
        <p:spPr>
          <a:xfrm>
            <a:off x="1143575" y="1381600"/>
            <a:ext cx="2849700" cy="16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36" name="Google Shape;1336;p21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337" name="Google Shape;1337;p21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21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1354" name="Google Shape;1354;p21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418" name="Google Shape;1418;p21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21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435" name="Google Shape;1435;p2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6" name="Google Shape;1436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37" name="Google Shape;1437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21"/>
          <p:cNvGrpSpPr/>
          <p:nvPr/>
        </p:nvGrpSpPr>
        <p:grpSpPr>
          <a:xfrm rot="10800000" flipH="1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453" name="Google Shape;1453;p2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2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55" name="Google Shape;1455;p2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0" name="Google Shape;1470;p21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471" name="Google Shape;1471;p21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AND_BODY_1_1"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2"/>
          <p:cNvSpPr txBox="1">
            <a:spLocks noGrp="1"/>
          </p:cNvSpPr>
          <p:nvPr>
            <p:ph type="subTitle" idx="1"/>
          </p:nvPr>
        </p:nvSpPr>
        <p:spPr>
          <a:xfrm>
            <a:off x="4312750" y="1141200"/>
            <a:ext cx="4108800" cy="28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22"/>
          <p:cNvSpPr txBox="1">
            <a:spLocks noGrp="1"/>
          </p:cNvSpPr>
          <p:nvPr>
            <p:ph type="title"/>
          </p:nvPr>
        </p:nvSpPr>
        <p:spPr>
          <a:xfrm>
            <a:off x="1143575" y="2306550"/>
            <a:ext cx="28497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87" name="Google Shape;1487;p22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488" name="Google Shape;1488;p2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2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490" name="Google Shape;1490;p2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5" name="Google Shape;1505;p22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06" name="Google Shape;1506;p22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2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2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3"/>
          <p:cNvSpPr txBox="1">
            <a:spLocks noGrp="1"/>
          </p:cNvSpPr>
          <p:nvPr>
            <p:ph type="subTitle" idx="1"/>
          </p:nvPr>
        </p:nvSpPr>
        <p:spPr>
          <a:xfrm>
            <a:off x="1554450" y="3301874"/>
            <a:ext cx="23775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1" name="Google Shape;1521;p23"/>
          <p:cNvSpPr txBox="1">
            <a:spLocks noGrp="1"/>
          </p:cNvSpPr>
          <p:nvPr>
            <p:ph type="title"/>
          </p:nvPr>
        </p:nvSpPr>
        <p:spPr>
          <a:xfrm>
            <a:off x="1554450" y="2703854"/>
            <a:ext cx="23775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2" name="Google Shape;1522;p23"/>
          <p:cNvSpPr txBox="1">
            <a:spLocks noGrp="1"/>
          </p:cNvSpPr>
          <p:nvPr>
            <p:ph type="title" idx="2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23" name="Google Shape;1523;p23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24" name="Google Shape;1524;p23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5" name="Google Shape;1525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26" name="Google Shape;1526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1" name="Google Shape;1541;p23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542" name="Google Shape;1542;p23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3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3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3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3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3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3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5" name="Google Shape;1555;p23"/>
          <p:cNvSpPr txBox="1">
            <a:spLocks noGrp="1"/>
          </p:cNvSpPr>
          <p:nvPr>
            <p:ph type="subTitle" idx="3"/>
          </p:nvPr>
        </p:nvSpPr>
        <p:spPr>
          <a:xfrm>
            <a:off x="5212050" y="3301874"/>
            <a:ext cx="23775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6" name="Google Shape;1556;p23"/>
          <p:cNvSpPr txBox="1">
            <a:spLocks noGrp="1"/>
          </p:cNvSpPr>
          <p:nvPr>
            <p:ph type="title" idx="4"/>
          </p:nvPr>
        </p:nvSpPr>
        <p:spPr>
          <a:xfrm>
            <a:off x="5212050" y="2703854"/>
            <a:ext cx="2377500" cy="41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7" name="Google Shape;1557;p23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558" name="Google Shape;1558;p23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9" name="Google Shape;1559;p2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60" name="Google Shape;1560;p2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5" name="Google Shape;1575;p23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576" name="Google Shape;1576;p23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3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3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3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3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3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3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3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3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3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3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3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3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23"/>
          <p:cNvSpPr txBox="1">
            <a:spLocks noGrp="1"/>
          </p:cNvSpPr>
          <p:nvPr>
            <p:ph type="title" idx="5" hasCustomPrompt="1"/>
          </p:nvPr>
        </p:nvSpPr>
        <p:spPr>
          <a:xfrm>
            <a:off x="1554600" y="3045525"/>
            <a:ext cx="23775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590" name="Google Shape;1590;p23"/>
          <p:cNvSpPr txBox="1">
            <a:spLocks noGrp="1"/>
          </p:cNvSpPr>
          <p:nvPr>
            <p:ph type="title" idx="6" hasCustomPrompt="1"/>
          </p:nvPr>
        </p:nvSpPr>
        <p:spPr>
          <a:xfrm>
            <a:off x="5212050" y="3045525"/>
            <a:ext cx="2377500" cy="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 Light"/>
              <a:buNone/>
              <a:defRPr sz="1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5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8" name="Google Shape;1658;p25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59" name="Google Shape;1659;p25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0" name="Google Shape;1660;p25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61" name="Google Shape;1661;p25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5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5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5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5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5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6" name="Google Shape;1676;p25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77" name="Google Shape;1677;p25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5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5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5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5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5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5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5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5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"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1695" name="Google Shape;1695;p27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28"/>
          <p:cNvSpPr txBox="1">
            <a:spLocks noGrp="1"/>
          </p:cNvSpPr>
          <p:nvPr>
            <p:ph type="title"/>
          </p:nvPr>
        </p:nvSpPr>
        <p:spPr>
          <a:xfrm>
            <a:off x="1881300" y="1657781"/>
            <a:ext cx="53814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Catamaran Medium"/>
              <a:buNone/>
              <a:defRPr sz="2000"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9" name="Google Shape;1729;p28"/>
          <p:cNvSpPr txBox="1">
            <a:spLocks noGrp="1"/>
          </p:cNvSpPr>
          <p:nvPr>
            <p:ph type="title" idx="2"/>
          </p:nvPr>
        </p:nvSpPr>
        <p:spPr>
          <a:xfrm>
            <a:off x="2713950" y="2877429"/>
            <a:ext cx="37161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30" name="Google Shape;1730;p28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731" name="Google Shape;1731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2" name="Google Shape;1732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33" name="Google Shape;1733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8" name="Google Shape;1748;p28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749" name="Google Shape;1749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28"/>
          <p:cNvGrpSpPr/>
          <p:nvPr/>
        </p:nvGrpSpPr>
        <p:grpSpPr>
          <a:xfrm rot="10800000" flipH="1">
            <a:off x="7605112" y="-135712"/>
            <a:ext cx="1038857" cy="1038888"/>
            <a:chOff x="5881689" y="3300040"/>
            <a:chExt cx="1038857" cy="1038888"/>
          </a:xfrm>
        </p:grpSpPr>
        <p:sp>
          <p:nvSpPr>
            <p:cNvPr id="1763" name="Google Shape;1763;p2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4" name="Google Shape;1764;p2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65" name="Google Shape;1765;p2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80" name="Google Shape;1780;p28"/>
          <p:cNvGrpSpPr/>
          <p:nvPr/>
        </p:nvGrpSpPr>
        <p:grpSpPr>
          <a:xfrm>
            <a:off x="6360386" y="-478120"/>
            <a:ext cx="3262940" cy="2478716"/>
            <a:chOff x="6364688" y="-473685"/>
            <a:chExt cx="3262940" cy="2478716"/>
          </a:xfrm>
        </p:grpSpPr>
        <p:sp>
          <p:nvSpPr>
            <p:cNvPr id="1781" name="Google Shape;1781;p28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8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8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9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 idx="2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SECTION_TITLE_AND_DESCRIPTION_1"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0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2" name="Google Shape;1832;p30"/>
          <p:cNvSpPr txBox="1">
            <a:spLocks noGrp="1"/>
          </p:cNvSpPr>
          <p:nvPr>
            <p:ph type="subTitle" idx="1"/>
          </p:nvPr>
        </p:nvSpPr>
        <p:spPr>
          <a:xfrm>
            <a:off x="1143575" y="1764825"/>
            <a:ext cx="4738500" cy="20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833" name="Google Shape;1833;p30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1834" name="Google Shape;1834;p30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0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898" name="Google Shape;1898;p30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0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915" name="Google Shape;1915;p30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0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932" name="Google Shape;1932;p30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3" name="Google Shape;1933;p3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934" name="Google Shape;1934;p3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9" name="Google Shape;1949;p30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950" name="Google Shape;1950;p30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31"/>
          <p:cNvSpPr txBox="1">
            <a:spLocks noGrp="1"/>
          </p:cNvSpPr>
          <p:nvPr>
            <p:ph type="title"/>
          </p:nvPr>
        </p:nvSpPr>
        <p:spPr>
          <a:xfrm>
            <a:off x="1143575" y="2020950"/>
            <a:ext cx="2240400" cy="11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68" name="Google Shape;1968;p31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1969" name="Google Shape;1969;p31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1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1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1" name="Google Shape;2031;p31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032" name="Google Shape;2032;p3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3" name="Google Shape;2033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034" name="Google Shape;2034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9" name="Google Shape;2049;p31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050" name="Google Shape;2050;p31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1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31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067" name="Google Shape;2067;p31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31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130" name="Google Shape;2130;p3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1" name="Google Shape;2131;p3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132" name="Google Shape;2132;p3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7" name="Google Shape;2147;p31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148" name="Google Shape;2148;p31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33"/>
          <p:cNvSpPr txBox="1">
            <a:spLocks noGrp="1"/>
          </p:cNvSpPr>
          <p:nvPr>
            <p:ph type="title" hasCustomPrompt="1"/>
          </p:nvPr>
        </p:nvSpPr>
        <p:spPr>
          <a:xfrm>
            <a:off x="1909800" y="2033878"/>
            <a:ext cx="5324400" cy="9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63" name="Google Shape;2363;p33"/>
          <p:cNvGrpSpPr/>
          <p:nvPr/>
        </p:nvGrpSpPr>
        <p:grpSpPr>
          <a:xfrm flipH="1">
            <a:off x="-1635883" y="2044512"/>
            <a:ext cx="5893047" cy="4073184"/>
            <a:chOff x="3747367" y="1410331"/>
            <a:chExt cx="5893047" cy="4073184"/>
          </a:xfrm>
        </p:grpSpPr>
        <p:sp>
          <p:nvSpPr>
            <p:cNvPr id="2364" name="Google Shape;2364;p33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3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3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3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7" name="Google Shape;2427;p33"/>
          <p:cNvGrpSpPr/>
          <p:nvPr/>
        </p:nvGrpSpPr>
        <p:grpSpPr>
          <a:xfrm flipH="1">
            <a:off x="937583" y="2777360"/>
            <a:ext cx="509082" cy="506938"/>
            <a:chOff x="6557866" y="2143179"/>
            <a:chExt cx="509082" cy="506938"/>
          </a:xfrm>
        </p:grpSpPr>
        <p:sp>
          <p:nvSpPr>
            <p:cNvPr id="2428" name="Google Shape;2428;p33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33"/>
          <p:cNvGrpSpPr/>
          <p:nvPr/>
        </p:nvGrpSpPr>
        <p:grpSpPr>
          <a:xfrm flipH="1">
            <a:off x="1083984" y="3934220"/>
            <a:ext cx="1038857" cy="1038888"/>
            <a:chOff x="5881689" y="3300040"/>
            <a:chExt cx="1038857" cy="1038888"/>
          </a:xfrm>
        </p:grpSpPr>
        <p:sp>
          <p:nvSpPr>
            <p:cNvPr id="2445" name="Google Shape;2445;p33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6" name="Google Shape;2446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447" name="Google Shape;2447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2" name="Google Shape;2462;p33"/>
          <p:cNvGrpSpPr/>
          <p:nvPr/>
        </p:nvGrpSpPr>
        <p:grpSpPr>
          <a:xfrm rot="10800000" flipH="1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463" name="Google Shape;2463;p33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6" name="Google Shape;2526;p33"/>
          <p:cNvGrpSpPr/>
          <p:nvPr/>
        </p:nvGrpSpPr>
        <p:grpSpPr>
          <a:xfrm rot="10800000" flipH="1">
            <a:off x="7700866" y="1860997"/>
            <a:ext cx="509082" cy="506938"/>
            <a:chOff x="6557866" y="2143179"/>
            <a:chExt cx="509082" cy="506938"/>
          </a:xfrm>
        </p:grpSpPr>
        <p:sp>
          <p:nvSpPr>
            <p:cNvPr id="2527" name="Google Shape;2527;p33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33"/>
          <p:cNvGrpSpPr/>
          <p:nvPr/>
        </p:nvGrpSpPr>
        <p:grpSpPr>
          <a:xfrm rot="10800000" flipH="1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544" name="Google Shape;2544;p33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3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546" name="Google Shape;2546;p33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3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3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3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3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3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3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3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3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3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3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3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3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3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3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1" name="Google Shape;2561;p33"/>
          <p:cNvGrpSpPr/>
          <p:nvPr/>
        </p:nvGrpSpPr>
        <p:grpSpPr>
          <a:xfrm rot="10800000" flipH="1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562" name="Google Shape;2562;p33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8" name="Google Shape;2578;p33"/>
          <p:cNvSpPr txBox="1">
            <a:spLocks noGrp="1"/>
          </p:cNvSpPr>
          <p:nvPr>
            <p:ph type="subTitle" idx="1"/>
          </p:nvPr>
        </p:nvSpPr>
        <p:spPr>
          <a:xfrm>
            <a:off x="2946600" y="3369369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BIG_NUMBER_1"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34"/>
          <p:cNvSpPr txBox="1">
            <a:spLocks noGrp="1"/>
          </p:cNvSpPr>
          <p:nvPr>
            <p:ph type="title" hasCustomPrompt="1"/>
          </p:nvPr>
        </p:nvSpPr>
        <p:spPr>
          <a:xfrm>
            <a:off x="4242850" y="1030413"/>
            <a:ext cx="24507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r>
              <a:t>xx%</a:t>
            </a:r>
          </a:p>
        </p:txBody>
      </p:sp>
      <p:sp>
        <p:nvSpPr>
          <p:cNvPr id="2581" name="Google Shape;2581;p34"/>
          <p:cNvSpPr txBox="1">
            <a:spLocks noGrp="1"/>
          </p:cNvSpPr>
          <p:nvPr>
            <p:ph type="subTitle" idx="1"/>
          </p:nvPr>
        </p:nvSpPr>
        <p:spPr>
          <a:xfrm>
            <a:off x="4242621" y="1576438"/>
            <a:ext cx="3842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82" name="Google Shape;2582;p34"/>
          <p:cNvSpPr txBox="1">
            <a:spLocks noGrp="1"/>
          </p:cNvSpPr>
          <p:nvPr>
            <p:ph type="title" idx="2" hasCustomPrompt="1"/>
          </p:nvPr>
        </p:nvSpPr>
        <p:spPr>
          <a:xfrm>
            <a:off x="4245654" y="1985225"/>
            <a:ext cx="24507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r>
              <a:t>xx%</a:t>
            </a:r>
          </a:p>
        </p:txBody>
      </p:sp>
      <p:sp>
        <p:nvSpPr>
          <p:cNvPr id="2583" name="Google Shape;2583;p34"/>
          <p:cNvSpPr txBox="1">
            <a:spLocks noGrp="1"/>
          </p:cNvSpPr>
          <p:nvPr>
            <p:ph type="subTitle" idx="3"/>
          </p:nvPr>
        </p:nvSpPr>
        <p:spPr>
          <a:xfrm>
            <a:off x="4246259" y="2531250"/>
            <a:ext cx="3842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84" name="Google Shape;2584;p34"/>
          <p:cNvSpPr txBox="1">
            <a:spLocks noGrp="1"/>
          </p:cNvSpPr>
          <p:nvPr>
            <p:ph type="title" idx="4" hasCustomPrompt="1"/>
          </p:nvPr>
        </p:nvSpPr>
        <p:spPr>
          <a:xfrm>
            <a:off x="4248458" y="2940063"/>
            <a:ext cx="2450700" cy="7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Font typeface="Catamaran Black"/>
              <a:buNone/>
              <a:defRPr sz="4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r>
              <a:t>xx%</a:t>
            </a:r>
          </a:p>
        </p:txBody>
      </p:sp>
      <p:sp>
        <p:nvSpPr>
          <p:cNvPr id="2585" name="Google Shape;2585;p34"/>
          <p:cNvSpPr txBox="1">
            <a:spLocks noGrp="1"/>
          </p:cNvSpPr>
          <p:nvPr>
            <p:ph type="subTitle" idx="5"/>
          </p:nvPr>
        </p:nvSpPr>
        <p:spPr>
          <a:xfrm>
            <a:off x="4249898" y="3486088"/>
            <a:ext cx="3842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586" name="Google Shape;2586;p34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587" name="Google Shape;2587;p3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34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650" name="Google Shape;2650;p3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652" name="Google Shape;2652;p3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7" name="Google Shape;2667;p34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668" name="Google Shape;2668;p3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4" name="Google Shape;2684;p34"/>
          <p:cNvSpPr txBox="1">
            <a:spLocks noGrp="1"/>
          </p:cNvSpPr>
          <p:nvPr>
            <p:ph type="title" idx="6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>
            <a:spLocks noGrp="1"/>
          </p:cNvSpPr>
          <p:nvPr>
            <p:ph type="title" hasCustomPrompt="1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8" name="Google Shape;2688;p36"/>
          <p:cNvSpPr txBox="1">
            <a:spLocks noGrp="1"/>
          </p:cNvSpPr>
          <p:nvPr>
            <p:ph type="subTitle" idx="1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grpSp>
        <p:nvGrpSpPr>
          <p:cNvPr id="2689" name="Google Shape;2689;p36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690" name="Google Shape;2690;p36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6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6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6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6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6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6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6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6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2" name="Google Shape;2752;p36"/>
          <p:cNvGrpSpPr/>
          <p:nvPr/>
        </p:nvGrpSpPr>
        <p:grpSpPr>
          <a:xfrm flipH="1">
            <a:off x="-1158216" y="3211066"/>
            <a:ext cx="1044511" cy="1040037"/>
            <a:chOff x="8115187" y="2576885"/>
            <a:chExt cx="1044511" cy="1040037"/>
          </a:xfrm>
        </p:grpSpPr>
        <p:sp>
          <p:nvSpPr>
            <p:cNvPr id="2753" name="Google Shape;2753;p36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6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6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6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6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6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6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36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770" name="Google Shape;2770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1" name="Google Shape;2771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772" name="Google Shape;2772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7" name="Google Shape;2787;p36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788" name="Google Shape;2788;p36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4" name="Google Shape;2804;p36"/>
          <p:cNvSpPr txBox="1">
            <a:spLocks noGrp="1"/>
          </p:cNvSpPr>
          <p:nvPr>
            <p:ph type="title" idx="2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05" name="Google Shape;2805;p36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2806" name="Google Shape;2806;p36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7" name="Google Shape;2807;p36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808" name="Google Shape;2808;p36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3" name="Google Shape;2823;p36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2824" name="Google Shape;2824;p36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6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6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7" name="Google Shape;2837;p36"/>
          <p:cNvSpPr txBox="1">
            <a:spLocks noGrp="1"/>
          </p:cNvSpPr>
          <p:nvPr>
            <p:ph type="subTitle" idx="3"/>
          </p:nvPr>
        </p:nvSpPr>
        <p:spPr>
          <a:xfrm>
            <a:off x="4912750" y="101047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38" name="Google Shape;2838;p36"/>
          <p:cNvSpPr txBox="1">
            <a:spLocks noGrp="1"/>
          </p:cNvSpPr>
          <p:nvPr>
            <p:ph type="title" idx="4" hasCustomPrompt="1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39" name="Google Shape;2839;p36"/>
          <p:cNvSpPr txBox="1">
            <a:spLocks noGrp="1"/>
          </p:cNvSpPr>
          <p:nvPr>
            <p:ph type="subTitle" idx="5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0" name="Google Shape;2840;p36"/>
          <p:cNvSpPr txBox="1">
            <a:spLocks noGrp="1"/>
          </p:cNvSpPr>
          <p:nvPr>
            <p:ph type="subTitle" idx="6"/>
          </p:nvPr>
        </p:nvSpPr>
        <p:spPr>
          <a:xfrm>
            <a:off x="4912750" y="195430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41" name="Google Shape;2841;p36"/>
          <p:cNvSpPr txBox="1">
            <a:spLocks noGrp="1"/>
          </p:cNvSpPr>
          <p:nvPr>
            <p:ph type="title" idx="7" hasCustomPrompt="1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2" name="Google Shape;2842;p36"/>
          <p:cNvSpPr txBox="1">
            <a:spLocks noGrp="1"/>
          </p:cNvSpPr>
          <p:nvPr>
            <p:ph type="subTitle" idx="8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3" name="Google Shape;2843;p36"/>
          <p:cNvSpPr txBox="1">
            <a:spLocks noGrp="1"/>
          </p:cNvSpPr>
          <p:nvPr>
            <p:ph type="subTitle" idx="9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844" name="Google Shape;2844;p36"/>
          <p:cNvSpPr txBox="1">
            <a:spLocks noGrp="1"/>
          </p:cNvSpPr>
          <p:nvPr>
            <p:ph type="title" idx="13" hasCustomPrompt="1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5" name="Google Shape;2845;p36"/>
          <p:cNvSpPr txBox="1">
            <a:spLocks noGrp="1"/>
          </p:cNvSpPr>
          <p:nvPr>
            <p:ph type="subTitle" idx="14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46" name="Google Shape;2846;p36"/>
          <p:cNvSpPr txBox="1">
            <a:spLocks noGrp="1"/>
          </p:cNvSpPr>
          <p:nvPr>
            <p:ph type="subTitle" idx="15"/>
          </p:nvPr>
        </p:nvSpPr>
        <p:spPr>
          <a:xfrm>
            <a:off x="4912750" y="3841950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oboto Condensed"/>
              <a:buNone/>
              <a:defRPr sz="23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37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49" name="Google Shape;2849;p37"/>
          <p:cNvSpPr txBox="1">
            <a:spLocks noGrp="1"/>
          </p:cNvSpPr>
          <p:nvPr>
            <p:ph type="subTitle" idx="1"/>
          </p:nvPr>
        </p:nvSpPr>
        <p:spPr>
          <a:xfrm>
            <a:off x="914334" y="2513430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50" name="Google Shape;2850;p37"/>
          <p:cNvSpPr txBox="1">
            <a:spLocks noGrp="1"/>
          </p:cNvSpPr>
          <p:nvPr>
            <p:ph type="subTitle" idx="2"/>
          </p:nvPr>
        </p:nvSpPr>
        <p:spPr>
          <a:xfrm>
            <a:off x="905184" y="2769402"/>
            <a:ext cx="15912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1" name="Google Shape;2851;p37"/>
          <p:cNvSpPr txBox="1">
            <a:spLocks noGrp="1"/>
          </p:cNvSpPr>
          <p:nvPr>
            <p:ph type="subTitle" idx="3"/>
          </p:nvPr>
        </p:nvSpPr>
        <p:spPr>
          <a:xfrm>
            <a:off x="6656766" y="2513430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52" name="Google Shape;2852;p37"/>
          <p:cNvSpPr txBox="1">
            <a:spLocks noGrp="1"/>
          </p:cNvSpPr>
          <p:nvPr>
            <p:ph type="subTitle" idx="4"/>
          </p:nvPr>
        </p:nvSpPr>
        <p:spPr>
          <a:xfrm>
            <a:off x="6647616" y="2769402"/>
            <a:ext cx="15912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3" name="Google Shape;2853;p37"/>
          <p:cNvSpPr txBox="1">
            <a:spLocks noGrp="1"/>
          </p:cNvSpPr>
          <p:nvPr>
            <p:ph type="subTitle" idx="5"/>
          </p:nvPr>
        </p:nvSpPr>
        <p:spPr>
          <a:xfrm>
            <a:off x="2828478" y="2513430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54" name="Google Shape;2854;p37"/>
          <p:cNvSpPr txBox="1">
            <a:spLocks noGrp="1"/>
          </p:cNvSpPr>
          <p:nvPr>
            <p:ph type="subTitle" idx="6"/>
          </p:nvPr>
        </p:nvSpPr>
        <p:spPr>
          <a:xfrm>
            <a:off x="2819328" y="2769402"/>
            <a:ext cx="15912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55" name="Google Shape;2855;p37"/>
          <p:cNvSpPr txBox="1">
            <a:spLocks noGrp="1"/>
          </p:cNvSpPr>
          <p:nvPr>
            <p:ph type="subTitle" idx="7"/>
          </p:nvPr>
        </p:nvSpPr>
        <p:spPr>
          <a:xfrm>
            <a:off x="4742622" y="2513430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856" name="Google Shape;2856;p37"/>
          <p:cNvSpPr txBox="1">
            <a:spLocks noGrp="1"/>
          </p:cNvSpPr>
          <p:nvPr>
            <p:ph type="subTitle" idx="8"/>
          </p:nvPr>
        </p:nvSpPr>
        <p:spPr>
          <a:xfrm>
            <a:off x="4733472" y="2769402"/>
            <a:ext cx="15912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57" name="Google Shape;2857;p37"/>
          <p:cNvGrpSpPr/>
          <p:nvPr/>
        </p:nvGrpSpPr>
        <p:grpSpPr>
          <a:xfrm rot="10800000" flipH="1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858" name="Google Shape;2858;p3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37"/>
          <p:cNvGrpSpPr/>
          <p:nvPr/>
        </p:nvGrpSpPr>
        <p:grpSpPr>
          <a:xfrm rot="10800000" flipH="1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2921" name="Google Shape;2921;p3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2" name="Google Shape;2922;p3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23" name="Google Shape;2923;p3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8" name="Google Shape;2938;p37"/>
          <p:cNvGrpSpPr/>
          <p:nvPr/>
        </p:nvGrpSpPr>
        <p:grpSpPr>
          <a:xfrm rot="10800000" flipH="1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2939" name="Google Shape;2939;p3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38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7" name="Google Shape;2957;p38"/>
          <p:cNvSpPr txBox="1">
            <a:spLocks noGrp="1"/>
          </p:cNvSpPr>
          <p:nvPr>
            <p:ph type="subTitle" idx="1"/>
          </p:nvPr>
        </p:nvSpPr>
        <p:spPr>
          <a:xfrm>
            <a:off x="1795206" y="2516934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958" name="Google Shape;2958;p38"/>
          <p:cNvSpPr txBox="1">
            <a:spLocks noGrp="1"/>
          </p:cNvSpPr>
          <p:nvPr>
            <p:ph type="subTitle" idx="2"/>
          </p:nvPr>
        </p:nvSpPr>
        <p:spPr>
          <a:xfrm>
            <a:off x="1615399" y="2772900"/>
            <a:ext cx="19326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59" name="Google Shape;2959;p38"/>
          <p:cNvSpPr txBox="1">
            <a:spLocks noGrp="1"/>
          </p:cNvSpPr>
          <p:nvPr>
            <p:ph type="subTitle" idx="3"/>
          </p:nvPr>
        </p:nvSpPr>
        <p:spPr>
          <a:xfrm>
            <a:off x="3785550" y="2516934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960" name="Google Shape;2960;p38"/>
          <p:cNvSpPr txBox="1">
            <a:spLocks noGrp="1"/>
          </p:cNvSpPr>
          <p:nvPr>
            <p:ph type="subTitle" idx="4"/>
          </p:nvPr>
        </p:nvSpPr>
        <p:spPr>
          <a:xfrm>
            <a:off x="3605700" y="2772900"/>
            <a:ext cx="19326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61" name="Google Shape;2961;p38"/>
          <p:cNvSpPr txBox="1">
            <a:spLocks noGrp="1"/>
          </p:cNvSpPr>
          <p:nvPr>
            <p:ph type="subTitle" idx="5"/>
          </p:nvPr>
        </p:nvSpPr>
        <p:spPr>
          <a:xfrm>
            <a:off x="5775894" y="2516934"/>
            <a:ext cx="15729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2962" name="Google Shape;2962;p38"/>
          <p:cNvSpPr txBox="1">
            <a:spLocks noGrp="1"/>
          </p:cNvSpPr>
          <p:nvPr>
            <p:ph type="subTitle" idx="6"/>
          </p:nvPr>
        </p:nvSpPr>
        <p:spPr>
          <a:xfrm>
            <a:off x="5596051" y="2772900"/>
            <a:ext cx="1932600" cy="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63" name="Google Shape;2963;p38"/>
          <p:cNvGrpSpPr/>
          <p:nvPr/>
        </p:nvGrpSpPr>
        <p:grpSpPr>
          <a:xfrm rot="10800000" flipH="1">
            <a:off x="4890367" y="-972400"/>
            <a:ext cx="5893047" cy="4073184"/>
            <a:chOff x="3747367" y="1410331"/>
            <a:chExt cx="5893047" cy="4073184"/>
          </a:xfrm>
        </p:grpSpPr>
        <p:sp>
          <p:nvSpPr>
            <p:cNvPr id="2964" name="Google Shape;2964;p3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6" name="Google Shape;3026;p38"/>
          <p:cNvGrpSpPr/>
          <p:nvPr/>
        </p:nvGrpSpPr>
        <p:grpSpPr>
          <a:xfrm rot="10800000" flipH="1">
            <a:off x="7024689" y="172187"/>
            <a:ext cx="1038857" cy="1038888"/>
            <a:chOff x="5881689" y="3300040"/>
            <a:chExt cx="1038857" cy="1038888"/>
          </a:xfrm>
        </p:grpSpPr>
        <p:sp>
          <p:nvSpPr>
            <p:cNvPr id="3027" name="Google Shape;3027;p3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8" name="Google Shape;3028;p3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29" name="Google Shape;3029;p3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4" name="Google Shape;3044;p38"/>
          <p:cNvGrpSpPr/>
          <p:nvPr/>
        </p:nvGrpSpPr>
        <p:grpSpPr>
          <a:xfrm rot="10800000" flipH="1">
            <a:off x="7965842" y="-734012"/>
            <a:ext cx="1038857" cy="1039820"/>
            <a:chOff x="7203842" y="4586307"/>
            <a:chExt cx="1038857" cy="1039820"/>
          </a:xfrm>
        </p:grpSpPr>
        <p:sp>
          <p:nvSpPr>
            <p:cNvPr id="3045" name="Google Shape;3045;p3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p39"/>
          <p:cNvSpPr txBox="1">
            <a:spLocks noGrp="1"/>
          </p:cNvSpPr>
          <p:nvPr>
            <p:ph type="subTitle" idx="1"/>
          </p:nvPr>
        </p:nvSpPr>
        <p:spPr>
          <a:xfrm>
            <a:off x="3459150" y="1747652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63" name="Google Shape;3063;p39"/>
          <p:cNvSpPr txBox="1">
            <a:spLocks noGrp="1"/>
          </p:cNvSpPr>
          <p:nvPr>
            <p:ph type="subTitle" idx="2"/>
          </p:nvPr>
        </p:nvSpPr>
        <p:spPr>
          <a:xfrm>
            <a:off x="3373200" y="2023006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4" name="Google Shape;3064;p39"/>
          <p:cNvSpPr txBox="1">
            <a:spLocks noGrp="1"/>
          </p:cNvSpPr>
          <p:nvPr>
            <p:ph type="subTitle" idx="3"/>
          </p:nvPr>
        </p:nvSpPr>
        <p:spPr>
          <a:xfrm>
            <a:off x="6110910" y="1747652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65" name="Google Shape;3065;p39"/>
          <p:cNvSpPr txBox="1">
            <a:spLocks noGrp="1"/>
          </p:cNvSpPr>
          <p:nvPr>
            <p:ph type="subTitle" idx="4"/>
          </p:nvPr>
        </p:nvSpPr>
        <p:spPr>
          <a:xfrm>
            <a:off x="6026400" y="2023006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6" name="Google Shape;3066;p39"/>
          <p:cNvSpPr txBox="1">
            <a:spLocks noGrp="1"/>
          </p:cNvSpPr>
          <p:nvPr>
            <p:ph type="subTitle" idx="5"/>
          </p:nvPr>
        </p:nvSpPr>
        <p:spPr>
          <a:xfrm>
            <a:off x="807390" y="1747682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67" name="Google Shape;3067;p39"/>
          <p:cNvSpPr txBox="1">
            <a:spLocks noGrp="1"/>
          </p:cNvSpPr>
          <p:nvPr>
            <p:ph type="subTitle" idx="6"/>
          </p:nvPr>
        </p:nvSpPr>
        <p:spPr>
          <a:xfrm>
            <a:off x="720000" y="2022996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68" name="Google Shape;3068;p39"/>
          <p:cNvSpPr txBox="1">
            <a:spLocks noGrp="1"/>
          </p:cNvSpPr>
          <p:nvPr>
            <p:ph type="subTitle" idx="7"/>
          </p:nvPr>
        </p:nvSpPr>
        <p:spPr>
          <a:xfrm>
            <a:off x="3459150" y="3367119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69" name="Google Shape;3069;p39"/>
          <p:cNvSpPr txBox="1">
            <a:spLocks noGrp="1"/>
          </p:cNvSpPr>
          <p:nvPr>
            <p:ph type="subTitle" idx="8"/>
          </p:nvPr>
        </p:nvSpPr>
        <p:spPr>
          <a:xfrm>
            <a:off x="3373200" y="3645371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0" name="Google Shape;3070;p39"/>
          <p:cNvSpPr txBox="1">
            <a:spLocks noGrp="1"/>
          </p:cNvSpPr>
          <p:nvPr>
            <p:ph type="subTitle" idx="9"/>
          </p:nvPr>
        </p:nvSpPr>
        <p:spPr>
          <a:xfrm>
            <a:off x="6110910" y="3367119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71" name="Google Shape;3071;p39"/>
          <p:cNvSpPr txBox="1">
            <a:spLocks noGrp="1"/>
          </p:cNvSpPr>
          <p:nvPr>
            <p:ph type="subTitle" idx="13"/>
          </p:nvPr>
        </p:nvSpPr>
        <p:spPr>
          <a:xfrm>
            <a:off x="6026400" y="3645371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2" name="Google Shape;3072;p39"/>
          <p:cNvSpPr txBox="1">
            <a:spLocks noGrp="1"/>
          </p:cNvSpPr>
          <p:nvPr>
            <p:ph type="subTitle" idx="14"/>
          </p:nvPr>
        </p:nvSpPr>
        <p:spPr>
          <a:xfrm>
            <a:off x="807390" y="3367099"/>
            <a:ext cx="2225700" cy="4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 Black"/>
              <a:buNone/>
              <a:defRPr sz="2000">
                <a:latin typeface="Catamaran Black"/>
                <a:ea typeface="Catamaran Black"/>
                <a:cs typeface="Catamaran Black"/>
                <a:sym typeface="Catamaran Black"/>
              </a:defRPr>
            </a:lvl9pPr>
          </a:lstStyle>
          <a:p>
            <a:endParaRPr/>
          </a:p>
        </p:txBody>
      </p:sp>
      <p:sp>
        <p:nvSpPr>
          <p:cNvPr id="3073" name="Google Shape;3073;p39"/>
          <p:cNvSpPr txBox="1">
            <a:spLocks noGrp="1"/>
          </p:cNvSpPr>
          <p:nvPr>
            <p:ph type="subTitle" idx="15"/>
          </p:nvPr>
        </p:nvSpPr>
        <p:spPr>
          <a:xfrm>
            <a:off x="720000" y="3645361"/>
            <a:ext cx="23976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4" name="Google Shape;3074;p3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75" name="Google Shape;3075;p39"/>
          <p:cNvGrpSpPr/>
          <p:nvPr/>
        </p:nvGrpSpPr>
        <p:grpSpPr>
          <a:xfrm rot="10800000" flipH="1">
            <a:off x="7609414" y="-135712"/>
            <a:ext cx="1038857" cy="1038888"/>
            <a:chOff x="5881689" y="3300040"/>
            <a:chExt cx="1038857" cy="1038888"/>
          </a:xfrm>
        </p:grpSpPr>
        <p:sp>
          <p:nvSpPr>
            <p:cNvPr id="3076" name="Google Shape;3076;p3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7" name="Google Shape;3077;p3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078" name="Google Shape;3078;p3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3" name="Google Shape;3093;p39"/>
          <p:cNvGrpSpPr/>
          <p:nvPr/>
        </p:nvGrpSpPr>
        <p:grpSpPr>
          <a:xfrm>
            <a:off x="6364688" y="-478120"/>
            <a:ext cx="3262940" cy="2478716"/>
            <a:chOff x="6364688" y="-473685"/>
            <a:chExt cx="3262940" cy="2478716"/>
          </a:xfrm>
        </p:grpSpPr>
        <p:sp>
          <p:nvSpPr>
            <p:cNvPr id="3094" name="Google Shape;3094;p3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40"/>
          <p:cNvSpPr txBox="1"/>
          <p:nvPr/>
        </p:nvSpPr>
        <p:spPr>
          <a:xfrm>
            <a:off x="5153425" y="3560893"/>
            <a:ext cx="32682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</a:t>
            </a:r>
            <a:r>
              <a:rPr lang="en" sz="12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. </a:t>
            </a:r>
            <a:endParaRPr sz="12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109" name="Google Shape;3109;p40"/>
          <p:cNvSpPr txBox="1">
            <a:spLocks noGrp="1"/>
          </p:cNvSpPr>
          <p:nvPr>
            <p:ph type="subTitle" idx="1"/>
          </p:nvPr>
        </p:nvSpPr>
        <p:spPr>
          <a:xfrm>
            <a:off x="1143575" y="1804400"/>
            <a:ext cx="34284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0" name="Google Shape;3110;p40"/>
          <p:cNvSpPr txBox="1">
            <a:spLocks noGrp="1"/>
          </p:cNvSpPr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11" name="Google Shape;3111;p40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3112" name="Google Shape;3112;p40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0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0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0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0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0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0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0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0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0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0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0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0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0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0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0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0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0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0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0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0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0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0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0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0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0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0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0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0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0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0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3149" name="Google Shape;3149;p40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0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0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0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0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0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0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0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0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0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0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0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0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0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0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0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0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0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0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0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0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0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0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0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0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0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0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3176" name="Google Shape;3176;p40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0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0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0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0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0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2" name="Google Shape;3192;p40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3193" name="Google Shape;3193;p40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0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0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0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0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0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0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0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0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9" name="Google Shape;3209;p40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3210" name="Google Shape;3210;p40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1" name="Google Shape;3211;p40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12" name="Google Shape;3212;p40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0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0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0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0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0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0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0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0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0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0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0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7" name="Google Shape;3227;p40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3228" name="Google Shape;3228;p40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rot="10800000" flipH="1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_1">
    <p:spTree>
      <p:nvGrpSpPr>
        <p:cNvPr id="1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42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80" name="Google Shape;3280;p42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3281" name="Google Shape;3281;p4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2" name="Google Shape;3282;p4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83" name="Google Shape;3283;p4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4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4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4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4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8" name="Google Shape;3298;p42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3299" name="Google Shape;3299;p42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2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2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2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2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2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2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2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2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Black"/>
              <a:buNone/>
              <a:defRPr sz="3000">
                <a:solidFill>
                  <a:schemeClr val="lt1"/>
                </a:solidFill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Medium"/>
              <a:buChar char="●"/>
              <a:defRPr sz="18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6" name="Google Shape;3316;p43"/>
          <p:cNvGrpSpPr/>
          <p:nvPr/>
        </p:nvGrpSpPr>
        <p:grpSpPr>
          <a:xfrm>
            <a:off x="2060248" y="1387619"/>
            <a:ext cx="5132153" cy="1255612"/>
            <a:chOff x="1951600" y="1943950"/>
            <a:chExt cx="5132153" cy="1255612"/>
          </a:xfrm>
        </p:grpSpPr>
        <p:sp>
          <p:nvSpPr>
            <p:cNvPr id="3317" name="Google Shape;3317;p43"/>
            <p:cNvSpPr/>
            <p:nvPr/>
          </p:nvSpPr>
          <p:spPr>
            <a:xfrm>
              <a:off x="1951600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18" name="Google Shape;3318;p43"/>
            <p:cNvSpPr/>
            <p:nvPr/>
          </p:nvSpPr>
          <p:spPr>
            <a:xfrm flipH="1">
              <a:off x="5916725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19" name="Google Shape;3319;p43"/>
          <p:cNvSpPr txBox="1">
            <a:spLocks noGrp="1"/>
          </p:cNvSpPr>
          <p:nvPr>
            <p:ph type="subTitle" idx="1"/>
          </p:nvPr>
        </p:nvSpPr>
        <p:spPr>
          <a:xfrm>
            <a:off x="2946600" y="4171400"/>
            <a:ext cx="32508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Engenharia de Software 2023.2</a:t>
            </a:r>
            <a:endParaRPr/>
          </a:p>
        </p:txBody>
      </p:sp>
      <p:sp>
        <p:nvSpPr>
          <p:cNvPr id="3320" name="Google Shape;3320;p43"/>
          <p:cNvSpPr txBox="1">
            <a:spLocks noGrp="1"/>
          </p:cNvSpPr>
          <p:nvPr>
            <p:ph type="title"/>
          </p:nvPr>
        </p:nvSpPr>
        <p:spPr>
          <a:xfrm>
            <a:off x="2114575" y="1443175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SKILLSYNC</a:t>
            </a:r>
            <a:endParaRPr/>
          </a:p>
        </p:txBody>
      </p:sp>
      <p:sp>
        <p:nvSpPr>
          <p:cNvPr id="3321" name="Google Shape;3321;p43"/>
          <p:cNvSpPr txBox="1"/>
          <p:nvPr/>
        </p:nvSpPr>
        <p:spPr>
          <a:xfrm>
            <a:off x="976800" y="3709700"/>
            <a:ext cx="71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Integrantes: Antônio Cássio de Oliveira Neto e Vinicius Maciel Pires</a:t>
            </a:r>
            <a:endParaRPr sz="18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" name="Google Shape;3389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5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01.e.2 Confirmação de serviço</a:t>
            </a:r>
            <a:endParaRPr/>
          </a:p>
        </p:txBody>
      </p:sp>
      <p:pic>
        <p:nvPicPr>
          <p:cNvPr id="3390" name="Google Shape;3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13" y="682800"/>
            <a:ext cx="8600963" cy="430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28677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01.g Pagamentos</a:t>
            </a:r>
            <a:endParaRPr/>
          </a:p>
        </p:txBody>
      </p:sp>
      <p:pic>
        <p:nvPicPr>
          <p:cNvPr id="3396" name="Google Shape;3396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700" y="152400"/>
            <a:ext cx="56563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48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01.h Avaliação</a:t>
            </a:r>
            <a:endParaRPr/>
          </a:p>
        </p:txBody>
      </p:sp>
      <p:pic>
        <p:nvPicPr>
          <p:cNvPr id="3402" name="Google Shape;340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00" y="183963"/>
            <a:ext cx="6391201" cy="477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48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01.i Dashboard</a:t>
            </a:r>
            <a:endParaRPr/>
          </a:p>
        </p:txBody>
      </p:sp>
      <p:pic>
        <p:nvPicPr>
          <p:cNvPr id="3408" name="Google Shape;3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000" y="180838"/>
            <a:ext cx="6391198" cy="478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3" name="Google Shape;3413;p56"/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02</a:t>
            </a:r>
            <a:endParaRPr sz="400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14" name="Google Shape;3414;p56"/>
          <p:cNvSpPr txBox="1"/>
          <p:nvPr/>
        </p:nvSpPr>
        <p:spPr>
          <a:xfrm>
            <a:off x="4413925" y="1979163"/>
            <a:ext cx="4007700" cy="17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" sz="16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Nivelamento Individual</a:t>
            </a:r>
            <a:endParaRPr sz="16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" sz="16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Aprendizado por etapas</a:t>
            </a:r>
            <a:endParaRPr sz="16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" sz="16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Pontos positivos</a:t>
            </a:r>
            <a:endParaRPr sz="16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Catamaran Medium"/>
              <a:buChar char="●"/>
            </a:pPr>
            <a:r>
              <a:rPr lang="en" sz="16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Pontos negativos</a:t>
            </a:r>
            <a:endParaRPr sz="16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415" name="Google Shape;3415;p56"/>
          <p:cNvSpPr txBox="1">
            <a:spLocks noGrp="1"/>
          </p:cNvSpPr>
          <p:nvPr>
            <p:ph type="subTitle" idx="4294967295"/>
          </p:nvPr>
        </p:nvSpPr>
        <p:spPr>
          <a:xfrm>
            <a:off x="1215725" y="2487100"/>
            <a:ext cx="30855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 Black"/>
                <a:ea typeface="Catamaran Black"/>
                <a:cs typeface="Catamaran Black"/>
                <a:sym typeface="Catamaran Black"/>
              </a:rPr>
              <a:t>Experiência</a:t>
            </a:r>
            <a:endParaRPr sz="200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16" name="Google Shape;3416;p56"/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57"/>
          <p:cNvSpPr txBox="1">
            <a:spLocks noGrp="1"/>
          </p:cNvSpPr>
          <p:nvPr>
            <p:ph type="subTitle" idx="1"/>
          </p:nvPr>
        </p:nvSpPr>
        <p:spPr>
          <a:xfrm>
            <a:off x="0" y="851500"/>
            <a:ext cx="6846000" cy="29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atividades e trabalhos individuais  foram interessantes para proporcionar ao indivíduo uma situação de aprendizagem e tensão para a conclusão dessas atividades e adquirir tais conhecimentos;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ajuda o coletivo, pois o mesmo poderia focar em atividades mais complexas ou perder menos tempo com os mesmos desafios. Visto que, os indivíduos estão (em tese) mais aptos e familiarizados com as etapas do projeto;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Visto que o projeto pode custar muito tempo e concentração, um grupo desnivelado pode ter seus desafios multiplicados  por isso.</a:t>
            </a:r>
            <a:endParaRPr/>
          </a:p>
        </p:txBody>
      </p:sp>
      <p:sp>
        <p:nvSpPr>
          <p:cNvPr id="3422" name="Google Shape;3422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41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02.a Nivelamento Individual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p58"/>
          <p:cNvSpPr txBox="1">
            <a:spLocks noGrp="1"/>
          </p:cNvSpPr>
          <p:nvPr>
            <p:ph type="subTitle" idx="1"/>
          </p:nvPr>
        </p:nvSpPr>
        <p:spPr>
          <a:xfrm>
            <a:off x="167975" y="1087725"/>
            <a:ext cx="65313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começo, o grupo passou por um problema de interpretação das atividades, manuseio do Github e uma comunicação clara de suas funções e dúvidas;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Porém conforme o grupo foi se adaptando a rotina de releases e sprints. Esses problemas começaram a diminuir gradativamente;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Infelizmente, houve uma queda no número de participantes o que poderia ter acarretado em mais problemas no cumprimento das atividades. Contudo, apesar dos pesares, essa adaptação não foi ruída  e a experiência seguiu sendo acumulada.</a:t>
            </a:r>
            <a:endParaRPr/>
          </a:p>
        </p:txBody>
      </p:sp>
      <p:sp>
        <p:nvSpPr>
          <p:cNvPr id="3428" name="Google Shape;3428;p58"/>
          <p:cNvSpPr txBox="1">
            <a:spLocks noGrp="1"/>
          </p:cNvSpPr>
          <p:nvPr>
            <p:ph type="title"/>
          </p:nvPr>
        </p:nvSpPr>
        <p:spPr>
          <a:xfrm>
            <a:off x="167975" y="251925"/>
            <a:ext cx="48411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02.b Aprendizado por etapas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3" name="Google Shape;3433;p59"/>
          <p:cNvSpPr txBox="1">
            <a:spLocks noGrp="1"/>
          </p:cNvSpPr>
          <p:nvPr>
            <p:ph type="subTitle" idx="1"/>
          </p:nvPr>
        </p:nvSpPr>
        <p:spPr>
          <a:xfrm>
            <a:off x="0" y="1106375"/>
            <a:ext cx="7129500" cy="3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Introdução ou aprofundamento a ferramentas úteis e boas práticas de código;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Introdução a novas formas de se organizar um ambiente de trabalho ou projeto (Gitflow);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Reforço de uma boa divisão de tarefas e funções (Jira);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Macro e micro visão do projeto;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Reforço da aptidão de entregar as features dentro do prazo estabelecido (aper dos pesares);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Simulação de um desenvolvimento de projeto por sprints</a:t>
            </a:r>
            <a:endParaRPr/>
          </a:p>
        </p:txBody>
      </p:sp>
      <p:sp>
        <p:nvSpPr>
          <p:cNvPr id="3434" name="Google Shape;3434;p59"/>
          <p:cNvSpPr txBox="1">
            <a:spLocks noGrp="1"/>
          </p:cNvSpPr>
          <p:nvPr>
            <p:ph type="title"/>
          </p:nvPr>
        </p:nvSpPr>
        <p:spPr>
          <a:xfrm>
            <a:off x="125950" y="325375"/>
            <a:ext cx="3844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02.c Pontos Positivos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9" name="Google Shape;3439;p60"/>
          <p:cNvSpPr txBox="1">
            <a:spLocks noGrp="1"/>
          </p:cNvSpPr>
          <p:nvPr>
            <p:ph type="title" idx="2"/>
          </p:nvPr>
        </p:nvSpPr>
        <p:spPr>
          <a:xfrm>
            <a:off x="1054700" y="2213250"/>
            <a:ext cx="2875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r>
              <a:rPr lang="en" sz="2600"/>
              <a:t>Sugestões</a:t>
            </a:r>
            <a:endParaRPr sz="2600"/>
          </a:p>
        </p:txBody>
      </p:sp>
      <p:sp>
        <p:nvSpPr>
          <p:cNvPr id="3440" name="Google Shape;3440;p60"/>
          <p:cNvSpPr/>
          <p:nvPr/>
        </p:nvSpPr>
        <p:spPr>
          <a:xfrm>
            <a:off x="713225" y="1247315"/>
            <a:ext cx="666873" cy="2648869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5" name="Google Shape;3445;p61"/>
          <p:cNvSpPr txBox="1">
            <a:spLocks noGrp="1"/>
          </p:cNvSpPr>
          <p:nvPr>
            <p:ph type="subTitle" idx="1"/>
          </p:nvPr>
        </p:nvSpPr>
        <p:spPr>
          <a:xfrm>
            <a:off x="356300" y="1557750"/>
            <a:ext cx="6017400" cy="27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Acho que os momentos com os profissionais convidados não teve tanto rendimento quanto poderia ter;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 interessante, se possível, que pudesse ter tido esses momentos talvez como eventos fora do horário de aula (on-line ou presencial) para extender os limites;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Usar mais da experiência deles para desafios mais complexos, análises mais profundas ou troca de conhecimentos práticos;</a:t>
            </a:r>
            <a:endParaRPr/>
          </a:p>
        </p:txBody>
      </p:sp>
      <p:sp>
        <p:nvSpPr>
          <p:cNvPr id="3446" name="Google Shape;3446;p61"/>
          <p:cNvSpPr txBox="1">
            <a:spLocks noGrp="1"/>
          </p:cNvSpPr>
          <p:nvPr>
            <p:ph type="title"/>
          </p:nvPr>
        </p:nvSpPr>
        <p:spPr>
          <a:xfrm>
            <a:off x="356300" y="408675"/>
            <a:ext cx="4180500" cy="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 com os profissionais convidados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44"/>
          <p:cNvSpPr txBox="1">
            <a:spLocks noGrp="1"/>
          </p:cNvSpPr>
          <p:nvPr>
            <p:ph type="title" idx="2"/>
          </p:nvPr>
        </p:nvSpPr>
        <p:spPr>
          <a:xfrm>
            <a:off x="1143575" y="23065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Tópicos </a:t>
            </a:r>
            <a:endParaRPr/>
          </a:p>
        </p:txBody>
      </p:sp>
      <p:sp>
        <p:nvSpPr>
          <p:cNvPr id="3327" name="Google Shape;3327;p44"/>
          <p:cNvSpPr txBox="1">
            <a:spLocks noGrp="1"/>
          </p:cNvSpPr>
          <p:nvPr>
            <p:ph type="title"/>
          </p:nvPr>
        </p:nvSpPr>
        <p:spPr>
          <a:xfrm>
            <a:off x="3782941" y="58192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8" name="Google Shape;3328;p44"/>
          <p:cNvSpPr txBox="1">
            <a:spLocks noGrp="1"/>
          </p:cNvSpPr>
          <p:nvPr>
            <p:ph type="subTitle" idx="1"/>
          </p:nvPr>
        </p:nvSpPr>
        <p:spPr>
          <a:xfrm>
            <a:off x="4912750" y="71077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Produto</a:t>
            </a:r>
            <a:endParaRPr/>
          </a:p>
        </p:txBody>
      </p:sp>
      <p:sp>
        <p:nvSpPr>
          <p:cNvPr id="3329" name="Google Shape;3329;p44"/>
          <p:cNvSpPr/>
          <p:nvPr/>
        </p:nvSpPr>
        <p:spPr>
          <a:xfrm>
            <a:off x="717000" y="1637251"/>
            <a:ext cx="666873" cy="1868983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0" name="Google Shape;3330;p44"/>
          <p:cNvSpPr txBox="1">
            <a:spLocks noGrp="1"/>
          </p:cNvSpPr>
          <p:nvPr>
            <p:ph type="subTitle" idx="3"/>
          </p:nvPr>
        </p:nvSpPr>
        <p:spPr>
          <a:xfrm>
            <a:off x="4912750" y="1010475"/>
            <a:ext cx="31116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de todos os detalhes da Skillsync</a:t>
            </a:r>
            <a:endParaRPr/>
          </a:p>
        </p:txBody>
      </p:sp>
      <p:sp>
        <p:nvSpPr>
          <p:cNvPr id="3331" name="Google Shape;3331;p44"/>
          <p:cNvSpPr txBox="1">
            <a:spLocks noGrp="1"/>
          </p:cNvSpPr>
          <p:nvPr>
            <p:ph type="title" idx="4"/>
          </p:nvPr>
        </p:nvSpPr>
        <p:spPr>
          <a:xfrm>
            <a:off x="3782941" y="155114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2" name="Google Shape;3332;p44"/>
          <p:cNvSpPr txBox="1">
            <a:spLocks noGrp="1"/>
          </p:cNvSpPr>
          <p:nvPr>
            <p:ph type="subTitle" idx="5"/>
          </p:nvPr>
        </p:nvSpPr>
        <p:spPr>
          <a:xfrm>
            <a:off x="4912750" y="165459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Experiência </a:t>
            </a:r>
            <a:endParaRPr/>
          </a:p>
        </p:txBody>
      </p:sp>
      <p:sp>
        <p:nvSpPr>
          <p:cNvPr id="3333" name="Google Shape;3333;p44"/>
          <p:cNvSpPr txBox="1">
            <a:spLocks noGrp="1"/>
          </p:cNvSpPr>
          <p:nvPr>
            <p:ph type="subTitle" idx="6"/>
          </p:nvPr>
        </p:nvSpPr>
        <p:spPr>
          <a:xfrm>
            <a:off x="4912750" y="1954300"/>
            <a:ext cx="33399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o curso, o projeto, a execução do produto e divisão de tarefas</a:t>
            </a:r>
            <a:endParaRPr/>
          </a:p>
        </p:txBody>
      </p:sp>
      <p:sp>
        <p:nvSpPr>
          <p:cNvPr id="3334" name="Google Shape;3334;p44"/>
          <p:cNvSpPr txBox="1">
            <a:spLocks noGrp="1"/>
          </p:cNvSpPr>
          <p:nvPr>
            <p:ph type="title" idx="7"/>
          </p:nvPr>
        </p:nvSpPr>
        <p:spPr>
          <a:xfrm>
            <a:off x="3782941" y="2520374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35" name="Google Shape;3335;p44"/>
          <p:cNvSpPr txBox="1">
            <a:spLocks noGrp="1"/>
          </p:cNvSpPr>
          <p:nvPr>
            <p:ph type="subTitle" idx="8"/>
          </p:nvPr>
        </p:nvSpPr>
        <p:spPr>
          <a:xfrm>
            <a:off x="4912750" y="2598424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Sugestões</a:t>
            </a:r>
            <a:endParaRPr/>
          </a:p>
        </p:txBody>
      </p:sp>
      <p:sp>
        <p:nvSpPr>
          <p:cNvPr id="3336" name="Google Shape;3336;p44"/>
          <p:cNvSpPr txBox="1">
            <a:spLocks noGrp="1"/>
          </p:cNvSpPr>
          <p:nvPr>
            <p:ph type="subTitle" idx="9"/>
          </p:nvPr>
        </p:nvSpPr>
        <p:spPr>
          <a:xfrm>
            <a:off x="4912750" y="2898125"/>
            <a:ext cx="23892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o curso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44"/>
          <p:cNvSpPr txBox="1">
            <a:spLocks noGrp="1"/>
          </p:cNvSpPr>
          <p:nvPr>
            <p:ph type="title" idx="13"/>
          </p:nvPr>
        </p:nvSpPr>
        <p:spPr>
          <a:xfrm>
            <a:off x="3782941" y="3489599"/>
            <a:ext cx="1044600" cy="7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38" name="Google Shape;3338;p44"/>
          <p:cNvSpPr txBox="1">
            <a:spLocks noGrp="1"/>
          </p:cNvSpPr>
          <p:nvPr>
            <p:ph type="subTitle" idx="14"/>
          </p:nvPr>
        </p:nvSpPr>
        <p:spPr>
          <a:xfrm>
            <a:off x="4912750" y="3542249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</a:t>
            </a:r>
            <a:endParaRPr/>
          </a:p>
        </p:txBody>
      </p:sp>
      <p:sp>
        <p:nvSpPr>
          <p:cNvPr id="3339" name="Google Shape;3339;p44"/>
          <p:cNvSpPr txBox="1">
            <a:spLocks noGrp="1"/>
          </p:cNvSpPr>
          <p:nvPr>
            <p:ph type="subTitle" idx="15"/>
          </p:nvPr>
        </p:nvSpPr>
        <p:spPr>
          <a:xfrm>
            <a:off x="4912750" y="3841950"/>
            <a:ext cx="3261000" cy="3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Dúvidas em relação ao projeto ou produto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p62"/>
          <p:cNvSpPr txBox="1">
            <a:spLocks noGrp="1"/>
          </p:cNvSpPr>
          <p:nvPr>
            <p:ph type="title"/>
          </p:nvPr>
        </p:nvSpPr>
        <p:spPr>
          <a:xfrm>
            <a:off x="2060250" y="1739400"/>
            <a:ext cx="5023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 da apresentação</a:t>
            </a:r>
            <a:endParaRPr/>
          </a:p>
        </p:txBody>
      </p:sp>
      <p:grpSp>
        <p:nvGrpSpPr>
          <p:cNvPr id="3452" name="Google Shape;3452;p62"/>
          <p:cNvGrpSpPr/>
          <p:nvPr/>
        </p:nvGrpSpPr>
        <p:grpSpPr>
          <a:xfrm>
            <a:off x="1798467" y="1323986"/>
            <a:ext cx="5547066" cy="2495529"/>
            <a:chOff x="1951600" y="1943950"/>
            <a:chExt cx="5547066" cy="1255612"/>
          </a:xfrm>
        </p:grpSpPr>
        <p:sp>
          <p:nvSpPr>
            <p:cNvPr id="3453" name="Google Shape;3453;p62"/>
            <p:cNvSpPr/>
            <p:nvPr/>
          </p:nvSpPr>
          <p:spPr>
            <a:xfrm>
              <a:off x="1951600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4" name="Google Shape;3454;p62"/>
            <p:cNvSpPr/>
            <p:nvPr/>
          </p:nvSpPr>
          <p:spPr>
            <a:xfrm flipH="1">
              <a:off x="6331638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63"/>
          <p:cNvSpPr txBox="1">
            <a:spLocks noGrp="1"/>
          </p:cNvSpPr>
          <p:nvPr>
            <p:ph type="subTitle" idx="1"/>
          </p:nvPr>
        </p:nvSpPr>
        <p:spPr>
          <a:xfrm>
            <a:off x="285500" y="1186200"/>
            <a:ext cx="5857200" cy="27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Agora com a experiência de ter feito, e tendo uma visão mais ampla do: começo, meio e fim do problema.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Criaria um esboço mais sólido do projeto. Teria uma noção mais profunda dele, para assim ter um conjunto de ideias organizados. Assim, seria mais fácil organizar o que seria um requisito ou não.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Além disso é ter um esboço flexível para adaptação caja há uma necessidade.</a:t>
            </a:r>
            <a:endParaRPr/>
          </a:p>
        </p:txBody>
      </p:sp>
      <p:sp>
        <p:nvSpPr>
          <p:cNvPr id="3460" name="Google Shape;3460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Quais estratégias vcs utilizariam para entender o problema e todos os seus requisitos?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p64"/>
          <p:cNvSpPr txBox="1">
            <a:spLocks noGrp="1"/>
          </p:cNvSpPr>
          <p:nvPr>
            <p:ph type="subTitle" idx="1"/>
          </p:nvPr>
        </p:nvSpPr>
        <p:spPr>
          <a:xfrm>
            <a:off x="356300" y="1329175"/>
            <a:ext cx="5146200" cy="2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 uma noção completa do que é o meu produto. Se sabe isso, o objetivo do produto deve estar o mais claro possível;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Assim deve se pensar quais são as ferramentas básicas que meu produto precisa para existir e cumprir seu objetivo;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qual seria seu calcanhar de aquiles.</a:t>
            </a:r>
            <a:endParaRPr/>
          </a:p>
        </p:txBody>
      </p:sp>
      <p:sp>
        <p:nvSpPr>
          <p:cNvPr id="3466" name="Google Shape;3466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vcs fariam para definir os requisitos prioritários do produto que precisa ser desenvolvido?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65"/>
          <p:cNvSpPr txBox="1">
            <a:spLocks noGrp="1"/>
          </p:cNvSpPr>
          <p:nvPr>
            <p:ph type="subTitle" idx="1"/>
          </p:nvPr>
        </p:nvSpPr>
        <p:spPr>
          <a:xfrm>
            <a:off x="723700" y="1192725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Testando, se organizando entre si e debatendo se é ou não é</a:t>
            </a:r>
            <a:endParaRPr/>
          </a:p>
        </p:txBody>
      </p:sp>
      <p:sp>
        <p:nvSpPr>
          <p:cNvPr id="3472" name="Google Shape;3472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vcs fariam para realizar a validação dos requisitos?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66"/>
          <p:cNvSpPr txBox="1">
            <a:spLocks noGrp="1"/>
          </p:cNvSpPr>
          <p:nvPr>
            <p:ph type="subTitle" idx="1"/>
          </p:nvPr>
        </p:nvSpPr>
        <p:spPr>
          <a:xfrm>
            <a:off x="324825" y="1224200"/>
            <a:ext cx="5608200" cy="31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no começo, fazer uma análise do nível de cada integrante em relação às tecnologias que poderão ser necessárias;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Importante que cada individuo procure conhecer a tecnologia, caja não há conheça e se persistir dúvidas: o grupo deve agir e sanar ou distribuir uma tarefa que não requeira tanta profundidade nessa tecnologia;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da tecnologia se ela é necessária ou facilitaria na execução do projeto.  </a:t>
            </a:r>
            <a:endParaRPr/>
          </a:p>
        </p:txBody>
      </p:sp>
      <p:sp>
        <p:nvSpPr>
          <p:cNvPr id="3478" name="Google Shape;3478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vcs fariam para definição e validação das tecnologias que seriam adotadas?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p67"/>
          <p:cNvSpPr txBox="1">
            <a:spLocks noGrp="1"/>
          </p:cNvSpPr>
          <p:nvPr>
            <p:ph type="subTitle" idx="1"/>
          </p:nvPr>
        </p:nvSpPr>
        <p:spPr>
          <a:xfrm>
            <a:off x="377275" y="1224200"/>
            <a:ext cx="6542400" cy="31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Criação de uma rotina rígida com o código, não havendo espaço 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 a manutenção constante do código, o que gera um entendimento amplo em que nivel ele está, problemas futuros para se resolver.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Rotina previsivel, o que em tese, facilita a divisão do que se deve fazer e o estabelecimento de um prazo para as features, correções de problemas e duvidas em relação ao código</a:t>
            </a:r>
            <a:endParaRPr/>
          </a:p>
        </p:txBody>
      </p:sp>
      <p:sp>
        <p:nvSpPr>
          <p:cNvPr id="3484" name="Google Shape;3484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Vocês visualizam a importância do planejamento das iterações (ex: Sprints, do Scrum)? Se sim, elucidem.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Google Shape;3489;p68"/>
          <p:cNvSpPr txBox="1">
            <a:spLocks noGrp="1"/>
          </p:cNvSpPr>
          <p:nvPr>
            <p:ph type="subTitle" idx="1"/>
          </p:nvPr>
        </p:nvSpPr>
        <p:spPr>
          <a:xfrm>
            <a:off x="303825" y="1186150"/>
            <a:ext cx="4789200" cy="32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código tende a ser mais organizado, o que facilita na compreensão de diferentes pessoas para o mesmo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Adaptabilidade. Partes de um codigo pode servir para outras partes alterando sua especificidade sem que seja necessário sua completa reforma;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facil de aplicar testes;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para o mercado.</a:t>
            </a:r>
            <a:endParaRPr/>
          </a:p>
        </p:txBody>
      </p:sp>
      <p:sp>
        <p:nvSpPr>
          <p:cNvPr id="3490" name="Google Shape;3490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qual a importância de seguir padrões em projetos, por exemplo, MVC?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p69"/>
          <p:cNvSpPr txBox="1">
            <a:spLocks noGrp="1"/>
          </p:cNvSpPr>
          <p:nvPr>
            <p:ph type="subTitle" idx="1"/>
          </p:nvPr>
        </p:nvSpPr>
        <p:spPr>
          <a:xfrm>
            <a:off x="219850" y="1444625"/>
            <a:ext cx="4380000" cy="23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Sim. pois eles são capazes de ultrapassar as capacidades de fazer manualmente todos os testes.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Fora que o tempo gasto para esses testes manualmente pode ser redistribuido para outra parte do codigo</a:t>
            </a:r>
            <a:endParaRPr/>
          </a:p>
        </p:txBody>
      </p:sp>
      <p:sp>
        <p:nvSpPr>
          <p:cNvPr id="3496" name="Google Shape;3496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Vocês conseguem visualizar a importância de Testes Unitários em projetos de Software? Se sim, elucidem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70"/>
          <p:cNvSpPr txBox="1">
            <a:spLocks noGrp="1"/>
          </p:cNvSpPr>
          <p:nvPr>
            <p:ph type="subTitle" idx="1"/>
          </p:nvPr>
        </p:nvSpPr>
        <p:spPr>
          <a:xfrm>
            <a:off x="471750" y="1360650"/>
            <a:ext cx="5219700" cy="24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Garantir que nenhuma nova feature cause problemas onde não era esperado ou atrapalhe versões futuras do código.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Seria: o repositorio seria clonado, criaria-se uma branch na developer, faria as mudanças necessarias, criaria-se um pull request que seria aprovado por outro integrante que daria merge. Por fim push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70"/>
          <p:cNvSpPr txBox="1">
            <a:spLocks noGrp="1"/>
          </p:cNvSpPr>
          <p:nvPr>
            <p:ph type="title"/>
          </p:nvPr>
        </p:nvSpPr>
        <p:spPr>
          <a:xfrm>
            <a:off x="298650" y="283425"/>
            <a:ext cx="85467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importância do Controle de Versão do código? Como este Controle de Versão é realizado?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7" name="Google Shape;3507;p71"/>
          <p:cNvSpPr txBox="1">
            <a:spLocks noGrp="1"/>
          </p:cNvSpPr>
          <p:nvPr>
            <p:ph type="subTitle" idx="1"/>
          </p:nvPr>
        </p:nvSpPr>
        <p:spPr>
          <a:xfrm>
            <a:off x="524250" y="1476125"/>
            <a:ext cx="54192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Útil como uma ferramenta auxiliar na manutenção do projeto e verificação da divisão de tarefas em relação ao pré-estabelecido. No entanto, não deve ser a única forma de auxílio;</a:t>
            </a:r>
            <a:endParaRPr/>
          </a:p>
        </p:txBody>
      </p:sp>
      <p:sp>
        <p:nvSpPr>
          <p:cNvPr id="3508" name="Google Shape;3508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vcs vêm o Fluxo de Trabalho organizado pelo GitFlow?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45"/>
          <p:cNvSpPr txBox="1">
            <a:spLocks noGrp="1"/>
          </p:cNvSpPr>
          <p:nvPr>
            <p:ph type="title"/>
          </p:nvPr>
        </p:nvSpPr>
        <p:spPr>
          <a:xfrm>
            <a:off x="1143575" y="2219049"/>
            <a:ext cx="31116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Skillsync</a:t>
            </a:r>
            <a:endParaRPr/>
          </a:p>
        </p:txBody>
      </p:sp>
      <p:sp>
        <p:nvSpPr>
          <p:cNvPr id="3345" name="Google Shape;3345;p45"/>
          <p:cNvSpPr txBox="1">
            <a:spLocks noGrp="1"/>
          </p:cNvSpPr>
          <p:nvPr>
            <p:ph type="title" idx="2"/>
          </p:nvPr>
        </p:nvSpPr>
        <p:spPr>
          <a:xfrm>
            <a:off x="1143575" y="1431775"/>
            <a:ext cx="28752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</a:t>
            </a:r>
            <a:r>
              <a:rPr lang="en" sz="2600"/>
              <a:t>Produto</a:t>
            </a:r>
            <a:endParaRPr sz="2600"/>
          </a:p>
        </p:txBody>
      </p:sp>
      <p:sp>
        <p:nvSpPr>
          <p:cNvPr id="3346" name="Google Shape;3346;p45"/>
          <p:cNvSpPr/>
          <p:nvPr/>
        </p:nvSpPr>
        <p:spPr>
          <a:xfrm>
            <a:off x="713225" y="1247315"/>
            <a:ext cx="666873" cy="2648869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7" name="Google Shape;3347;p45"/>
          <p:cNvSpPr txBox="1">
            <a:spLocks noGrp="1"/>
          </p:cNvSpPr>
          <p:nvPr>
            <p:ph type="subTitle" idx="1"/>
          </p:nvPr>
        </p:nvSpPr>
        <p:spPr>
          <a:xfrm>
            <a:off x="1143575" y="2922275"/>
            <a:ext cx="3111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Conectamos você com profissionais qualificados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72"/>
          <p:cNvSpPr txBox="1">
            <a:spLocks noGrp="1"/>
          </p:cNvSpPr>
          <p:nvPr>
            <p:ph type="subTitle" idx="1"/>
          </p:nvPr>
        </p:nvSpPr>
        <p:spPr>
          <a:xfrm>
            <a:off x="282825" y="1113875"/>
            <a:ext cx="6584400" cy="30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release é  uma versão do software que na prática passou por um: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tamaran"/>
                <a:ea typeface="Catamaran"/>
                <a:cs typeface="Catamaran"/>
                <a:sym typeface="Catamaran"/>
              </a:rPr>
              <a:t>ciclo de desenvolvimento </a:t>
            </a:r>
            <a:r>
              <a:rPr lang="en"/>
              <a:t>(Cada indivíduo acrescentando uma feature nova ou adaptando uma antiga);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tamaran"/>
                <a:ea typeface="Catamaran"/>
                <a:cs typeface="Catamaran"/>
                <a:sym typeface="Catamaran"/>
              </a:rPr>
              <a:t>Testes</a:t>
            </a:r>
            <a:r>
              <a:rPr lang="en"/>
              <a:t> (Rodando as mudanças e vendo se há ou não erros);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tamaran"/>
                <a:ea typeface="Catamaran"/>
                <a:cs typeface="Catamaran"/>
                <a:sym typeface="Catamaran"/>
              </a:rPr>
              <a:t>correções de bugs</a:t>
            </a:r>
            <a:r>
              <a:rPr lang="en"/>
              <a:t> (Correção do codigo, aceitação ou não dos pull requests);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Feito tudo isso é entregue.</a:t>
            </a:r>
            <a:endParaRPr/>
          </a:p>
        </p:txBody>
      </p:sp>
      <p:sp>
        <p:nvSpPr>
          <p:cNvPr id="3514" name="Google Shape;3514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0819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vcs entendem por Release do produto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p73"/>
          <p:cNvSpPr txBox="1">
            <a:spLocks noGrp="1"/>
          </p:cNvSpPr>
          <p:nvPr>
            <p:ph type="title"/>
          </p:nvPr>
        </p:nvSpPr>
        <p:spPr>
          <a:xfrm>
            <a:off x="2060250" y="1739400"/>
            <a:ext cx="5023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Fim da apresentação</a:t>
            </a:r>
            <a:endParaRPr/>
          </a:p>
        </p:txBody>
      </p:sp>
      <p:grpSp>
        <p:nvGrpSpPr>
          <p:cNvPr id="3520" name="Google Shape;3520;p73"/>
          <p:cNvGrpSpPr/>
          <p:nvPr/>
        </p:nvGrpSpPr>
        <p:grpSpPr>
          <a:xfrm>
            <a:off x="1798467" y="1323986"/>
            <a:ext cx="5547066" cy="2495529"/>
            <a:chOff x="1951600" y="1943950"/>
            <a:chExt cx="5547066" cy="1255612"/>
          </a:xfrm>
        </p:grpSpPr>
        <p:sp>
          <p:nvSpPr>
            <p:cNvPr id="3521" name="Google Shape;3521;p73"/>
            <p:cNvSpPr/>
            <p:nvPr/>
          </p:nvSpPr>
          <p:spPr>
            <a:xfrm>
              <a:off x="1951600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22" name="Google Shape;3522;p73"/>
            <p:cNvSpPr/>
            <p:nvPr/>
          </p:nvSpPr>
          <p:spPr>
            <a:xfrm flipH="1">
              <a:off x="6331638" y="1943950"/>
              <a:ext cx="1167028" cy="1255612"/>
            </a:xfrm>
            <a:custGeom>
              <a:avLst/>
              <a:gdLst/>
              <a:ahLst/>
              <a:cxnLst/>
              <a:rect l="l" t="t" r="r" b="b"/>
              <a:pathLst>
                <a:path w="14663" h="15776" extrusionOk="0">
                  <a:moveTo>
                    <a:pt x="14663" y="0"/>
                  </a:moveTo>
                  <a:lnTo>
                    <a:pt x="0" y="36"/>
                  </a:lnTo>
                  <a:lnTo>
                    <a:pt x="0" y="15776"/>
                  </a:lnTo>
                  <a:lnTo>
                    <a:pt x="14627" y="15776"/>
                  </a:lnTo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74"/>
          <p:cNvSpPr txBox="1">
            <a:spLocks noGrp="1"/>
          </p:cNvSpPr>
          <p:nvPr>
            <p:ph type="subTitle" idx="1"/>
          </p:nvPr>
        </p:nvSpPr>
        <p:spPr>
          <a:xfrm>
            <a:off x="1143575" y="1804400"/>
            <a:ext cx="3428400" cy="1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 Black"/>
                <a:ea typeface="Catamaran Black"/>
                <a:cs typeface="Catamaran Black"/>
                <a:sym typeface="Catamaran Black"/>
              </a:rPr>
              <a:t>ANY QUESTIONS?</a:t>
            </a:r>
            <a:endParaRPr sz="2000">
              <a:latin typeface="Catamaran Black"/>
              <a:ea typeface="Catamaran Black"/>
              <a:cs typeface="Catamaran Black"/>
              <a:sym typeface="Catamaran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3528" name="Google Shape;3528;p74"/>
          <p:cNvSpPr txBox="1">
            <a:spLocks noGrp="1"/>
          </p:cNvSpPr>
          <p:nvPr>
            <p:ph type="title"/>
          </p:nvPr>
        </p:nvSpPr>
        <p:spPr>
          <a:xfrm>
            <a:off x="1143575" y="137726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529" name="Google Shape;3529;p74"/>
          <p:cNvSpPr/>
          <p:nvPr/>
        </p:nvSpPr>
        <p:spPr>
          <a:xfrm>
            <a:off x="717000" y="868297"/>
            <a:ext cx="666873" cy="3406906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0" name="Google Shape;3530;p74"/>
          <p:cNvSpPr txBox="1"/>
          <p:nvPr/>
        </p:nvSpPr>
        <p:spPr>
          <a:xfrm>
            <a:off x="5112325" y="4261332"/>
            <a:ext cx="3309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Please keep this slide for attribution.</a:t>
            </a:r>
            <a:endParaRPr sz="1200">
              <a:solidFill>
                <a:schemeClr val="lt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grpSp>
        <p:nvGrpSpPr>
          <p:cNvPr id="3531" name="Google Shape;3531;p74"/>
          <p:cNvGrpSpPr/>
          <p:nvPr/>
        </p:nvGrpSpPr>
        <p:grpSpPr>
          <a:xfrm>
            <a:off x="1233821" y="3134841"/>
            <a:ext cx="1486927" cy="503396"/>
            <a:chOff x="2482146" y="3670541"/>
            <a:chExt cx="1486927" cy="503396"/>
          </a:xfrm>
        </p:grpSpPr>
        <p:grpSp>
          <p:nvGrpSpPr>
            <p:cNvPr id="3532" name="Google Shape;3532;p74"/>
            <p:cNvGrpSpPr/>
            <p:nvPr/>
          </p:nvGrpSpPr>
          <p:grpSpPr>
            <a:xfrm>
              <a:off x="2482146" y="3670541"/>
              <a:ext cx="434452" cy="503396"/>
              <a:chOff x="2482146" y="3670541"/>
              <a:chExt cx="434452" cy="503396"/>
            </a:xfrm>
          </p:grpSpPr>
          <p:sp>
            <p:nvSpPr>
              <p:cNvPr id="3533" name="Google Shape;3533;p74"/>
              <p:cNvSpPr/>
              <p:nvPr/>
            </p:nvSpPr>
            <p:spPr>
              <a:xfrm rot="10800000" flipH="1">
                <a:off x="2482146" y="3670541"/>
                <a:ext cx="434452" cy="503396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6202" extrusionOk="0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4" name="Google Shape;3534;p74"/>
              <p:cNvGrpSpPr/>
              <p:nvPr/>
            </p:nvGrpSpPr>
            <p:grpSpPr>
              <a:xfrm>
                <a:off x="2582244" y="3807746"/>
                <a:ext cx="228595" cy="228595"/>
                <a:chOff x="3379082" y="3881296"/>
                <a:chExt cx="228595" cy="228595"/>
              </a:xfrm>
            </p:grpSpPr>
            <p:sp>
              <p:nvSpPr>
                <p:cNvPr id="3535" name="Google Shape;3535;p74"/>
                <p:cNvSpPr/>
                <p:nvPr/>
              </p:nvSpPr>
              <p:spPr>
                <a:xfrm>
                  <a:off x="3379082" y="3881296"/>
                  <a:ext cx="228595" cy="228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0" h="8720" extrusionOk="0">
                      <a:moveTo>
                        <a:pt x="6886" y="448"/>
                      </a:moveTo>
                      <a:cubicBezTo>
                        <a:pt x="7651" y="448"/>
                        <a:pt x="8272" y="1069"/>
                        <a:pt x="8272" y="1834"/>
                      </a:cubicBezTo>
                      <a:lnTo>
                        <a:pt x="8272" y="6872"/>
                      </a:lnTo>
                      <a:lnTo>
                        <a:pt x="8272" y="6886"/>
                      </a:lnTo>
                      <a:cubicBezTo>
                        <a:pt x="8272" y="7652"/>
                        <a:pt x="7651" y="8272"/>
                        <a:pt x="6872" y="8272"/>
                      </a:cubicBezTo>
                      <a:lnTo>
                        <a:pt x="1848" y="8272"/>
                      </a:lnTo>
                      <a:cubicBezTo>
                        <a:pt x="1069" y="8272"/>
                        <a:pt x="448" y="7652"/>
                        <a:pt x="448" y="6886"/>
                      </a:cubicBezTo>
                      <a:lnTo>
                        <a:pt x="448" y="1834"/>
                      </a:lnTo>
                      <a:cubicBezTo>
                        <a:pt x="448" y="1069"/>
                        <a:pt x="1069" y="448"/>
                        <a:pt x="1848" y="448"/>
                      </a:cubicBezTo>
                      <a:close/>
                      <a:moveTo>
                        <a:pt x="1848" y="1"/>
                      </a:moveTo>
                      <a:cubicBezTo>
                        <a:pt x="823" y="1"/>
                        <a:pt x="0" y="824"/>
                        <a:pt x="0" y="1834"/>
                      </a:cubicBezTo>
                      <a:lnTo>
                        <a:pt x="0" y="6872"/>
                      </a:lnTo>
                      <a:cubicBezTo>
                        <a:pt x="0" y="7897"/>
                        <a:pt x="823" y="8720"/>
                        <a:pt x="1848" y="8720"/>
                      </a:cubicBezTo>
                      <a:lnTo>
                        <a:pt x="6886" y="8720"/>
                      </a:lnTo>
                      <a:cubicBezTo>
                        <a:pt x="7897" y="8720"/>
                        <a:pt x="8719" y="7897"/>
                        <a:pt x="8719" y="6886"/>
                      </a:cubicBezTo>
                      <a:lnTo>
                        <a:pt x="8719" y="1834"/>
                      </a:lnTo>
                      <a:cubicBezTo>
                        <a:pt x="8719" y="824"/>
                        <a:pt x="7897" y="1"/>
                        <a:pt x="68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74"/>
                <p:cNvSpPr/>
                <p:nvPr/>
              </p:nvSpPr>
              <p:spPr>
                <a:xfrm>
                  <a:off x="3412768" y="3935430"/>
                  <a:ext cx="140408" cy="120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6" h="4588" extrusionOk="0">
                      <a:moveTo>
                        <a:pt x="3063" y="447"/>
                      </a:moveTo>
                      <a:cubicBezTo>
                        <a:pt x="4013" y="447"/>
                        <a:pt x="4923" y="1183"/>
                        <a:pt x="4923" y="2295"/>
                      </a:cubicBezTo>
                      <a:cubicBezTo>
                        <a:pt x="4908" y="3320"/>
                        <a:pt x="4085" y="4143"/>
                        <a:pt x="3075" y="4143"/>
                      </a:cubicBezTo>
                      <a:cubicBezTo>
                        <a:pt x="1429" y="4143"/>
                        <a:pt x="592" y="2151"/>
                        <a:pt x="1761" y="996"/>
                      </a:cubicBezTo>
                      <a:cubicBezTo>
                        <a:pt x="2140" y="617"/>
                        <a:pt x="2606" y="447"/>
                        <a:pt x="3063" y="447"/>
                      </a:cubicBezTo>
                      <a:close/>
                      <a:moveTo>
                        <a:pt x="3075" y="0"/>
                      </a:moveTo>
                      <a:cubicBezTo>
                        <a:pt x="1025" y="0"/>
                        <a:pt x="0" y="2468"/>
                        <a:pt x="1444" y="3912"/>
                      </a:cubicBezTo>
                      <a:cubicBezTo>
                        <a:pt x="1910" y="4379"/>
                        <a:pt x="2484" y="4587"/>
                        <a:pt x="3047" y="4587"/>
                      </a:cubicBezTo>
                      <a:cubicBezTo>
                        <a:pt x="4225" y="4587"/>
                        <a:pt x="5356" y="3673"/>
                        <a:pt x="5356" y="2295"/>
                      </a:cubicBezTo>
                      <a:cubicBezTo>
                        <a:pt x="5356" y="1025"/>
                        <a:pt x="4331" y="0"/>
                        <a:pt x="30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74"/>
                <p:cNvSpPr/>
                <p:nvPr/>
              </p:nvSpPr>
              <p:spPr>
                <a:xfrm>
                  <a:off x="3539518" y="3910447"/>
                  <a:ext cx="31065" cy="3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184" extrusionOk="0">
                      <a:moveTo>
                        <a:pt x="593" y="0"/>
                      </a:moveTo>
                      <a:cubicBezTo>
                        <a:pt x="275" y="0"/>
                        <a:pt x="1" y="260"/>
                        <a:pt x="1" y="592"/>
                      </a:cubicBezTo>
                      <a:cubicBezTo>
                        <a:pt x="1" y="910"/>
                        <a:pt x="275" y="1184"/>
                        <a:pt x="593" y="1184"/>
                      </a:cubicBezTo>
                      <a:cubicBezTo>
                        <a:pt x="925" y="1184"/>
                        <a:pt x="1185" y="910"/>
                        <a:pt x="1185" y="592"/>
                      </a:cubicBezTo>
                      <a:cubicBezTo>
                        <a:pt x="1185" y="260"/>
                        <a:pt x="925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8" name="Google Shape;3538;p74"/>
            <p:cNvGrpSpPr/>
            <p:nvPr/>
          </p:nvGrpSpPr>
          <p:grpSpPr>
            <a:xfrm>
              <a:off x="3534621" y="3670541"/>
              <a:ext cx="434452" cy="503396"/>
              <a:chOff x="3534621" y="3670541"/>
              <a:chExt cx="434452" cy="503396"/>
            </a:xfrm>
          </p:grpSpPr>
          <p:sp>
            <p:nvSpPr>
              <p:cNvPr id="3539" name="Google Shape;3539;p74"/>
              <p:cNvSpPr/>
              <p:nvPr/>
            </p:nvSpPr>
            <p:spPr>
              <a:xfrm rot="10800000" flipH="1">
                <a:off x="3534621" y="3670541"/>
                <a:ext cx="434452" cy="503396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6202" extrusionOk="0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74"/>
              <p:cNvSpPr/>
              <p:nvPr/>
            </p:nvSpPr>
            <p:spPr>
              <a:xfrm>
                <a:off x="3646461" y="3836155"/>
                <a:ext cx="227756" cy="187463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7151" extrusionOk="0">
                    <a:moveTo>
                      <a:pt x="5678" y="0"/>
                    </a:moveTo>
                    <a:cubicBezTo>
                      <a:pt x="4639" y="0"/>
                      <a:pt x="3643" y="810"/>
                      <a:pt x="3652" y="2026"/>
                    </a:cubicBezTo>
                    <a:lnTo>
                      <a:pt x="3652" y="2070"/>
                    </a:lnTo>
                    <a:lnTo>
                      <a:pt x="3551" y="2070"/>
                    </a:lnTo>
                    <a:cubicBezTo>
                      <a:pt x="3219" y="2012"/>
                      <a:pt x="2887" y="1940"/>
                      <a:pt x="2570" y="1839"/>
                    </a:cubicBezTo>
                    <a:cubicBezTo>
                      <a:pt x="1819" y="1579"/>
                      <a:pt x="1155" y="1160"/>
                      <a:pt x="592" y="612"/>
                    </a:cubicBezTo>
                    <a:lnTo>
                      <a:pt x="390" y="410"/>
                    </a:lnTo>
                    <a:cubicBezTo>
                      <a:pt x="375" y="395"/>
                      <a:pt x="358" y="388"/>
                      <a:pt x="342" y="388"/>
                    </a:cubicBezTo>
                    <a:cubicBezTo>
                      <a:pt x="312" y="388"/>
                      <a:pt x="284" y="410"/>
                      <a:pt x="275" y="438"/>
                    </a:cubicBezTo>
                    <a:lnTo>
                      <a:pt x="202" y="727"/>
                    </a:lnTo>
                    <a:cubicBezTo>
                      <a:pt x="0" y="1492"/>
                      <a:pt x="318" y="2301"/>
                      <a:pt x="982" y="2734"/>
                    </a:cubicBezTo>
                    <a:cubicBezTo>
                      <a:pt x="852" y="2734"/>
                      <a:pt x="708" y="2719"/>
                      <a:pt x="578" y="2690"/>
                    </a:cubicBezTo>
                    <a:lnTo>
                      <a:pt x="332" y="2633"/>
                    </a:lnTo>
                    <a:cubicBezTo>
                      <a:pt x="327" y="2631"/>
                      <a:pt x="321" y="2630"/>
                      <a:pt x="315" y="2630"/>
                    </a:cubicBezTo>
                    <a:cubicBezTo>
                      <a:pt x="278" y="2630"/>
                      <a:pt x="246" y="2667"/>
                      <a:pt x="246" y="2705"/>
                    </a:cubicBezTo>
                    <a:lnTo>
                      <a:pt x="289" y="2950"/>
                    </a:lnTo>
                    <a:cubicBezTo>
                      <a:pt x="390" y="3513"/>
                      <a:pt x="751" y="3990"/>
                      <a:pt x="1256" y="4221"/>
                    </a:cubicBezTo>
                    <a:cubicBezTo>
                      <a:pt x="1314" y="4249"/>
                      <a:pt x="1299" y="4336"/>
                      <a:pt x="1242" y="4350"/>
                    </a:cubicBezTo>
                    <a:lnTo>
                      <a:pt x="967" y="4350"/>
                    </a:lnTo>
                    <a:cubicBezTo>
                      <a:pt x="910" y="4365"/>
                      <a:pt x="881" y="4408"/>
                      <a:pt x="910" y="4452"/>
                    </a:cubicBezTo>
                    <a:lnTo>
                      <a:pt x="1040" y="4697"/>
                    </a:lnTo>
                    <a:cubicBezTo>
                      <a:pt x="1314" y="5173"/>
                      <a:pt x="1790" y="5491"/>
                      <a:pt x="2324" y="5563"/>
                    </a:cubicBezTo>
                    <a:cubicBezTo>
                      <a:pt x="2382" y="5577"/>
                      <a:pt x="2397" y="5650"/>
                      <a:pt x="2353" y="5693"/>
                    </a:cubicBezTo>
                    <a:cubicBezTo>
                      <a:pt x="1891" y="6025"/>
                      <a:pt x="1357" y="6256"/>
                      <a:pt x="794" y="6357"/>
                    </a:cubicBezTo>
                    <a:lnTo>
                      <a:pt x="188" y="6458"/>
                    </a:lnTo>
                    <a:cubicBezTo>
                      <a:pt x="116" y="6472"/>
                      <a:pt x="116" y="6559"/>
                      <a:pt x="174" y="6588"/>
                    </a:cubicBezTo>
                    <a:lnTo>
                      <a:pt x="751" y="6804"/>
                    </a:lnTo>
                    <a:cubicBezTo>
                      <a:pt x="1328" y="7035"/>
                      <a:pt x="1949" y="7151"/>
                      <a:pt x="2570" y="7151"/>
                    </a:cubicBezTo>
                    <a:cubicBezTo>
                      <a:pt x="5385" y="7136"/>
                      <a:pt x="7680" y="4870"/>
                      <a:pt x="7694" y="2055"/>
                    </a:cubicBezTo>
                    <a:lnTo>
                      <a:pt x="7694" y="2026"/>
                    </a:lnTo>
                    <a:lnTo>
                      <a:pt x="7694" y="1983"/>
                    </a:lnTo>
                    <a:lnTo>
                      <a:pt x="7694" y="1969"/>
                    </a:lnTo>
                    <a:cubicBezTo>
                      <a:pt x="7896" y="1839"/>
                      <a:pt x="8070" y="1680"/>
                      <a:pt x="8243" y="1507"/>
                    </a:cubicBezTo>
                    <a:lnTo>
                      <a:pt x="8647" y="1088"/>
                    </a:lnTo>
                    <a:cubicBezTo>
                      <a:pt x="8687" y="1048"/>
                      <a:pt x="8653" y="971"/>
                      <a:pt x="8591" y="971"/>
                    </a:cubicBezTo>
                    <a:cubicBezTo>
                      <a:pt x="8586" y="971"/>
                      <a:pt x="8580" y="971"/>
                      <a:pt x="8575" y="973"/>
                    </a:cubicBezTo>
                    <a:lnTo>
                      <a:pt x="8012" y="1117"/>
                    </a:lnTo>
                    <a:lnTo>
                      <a:pt x="7824" y="1146"/>
                    </a:lnTo>
                    <a:cubicBezTo>
                      <a:pt x="7820" y="1147"/>
                      <a:pt x="7816" y="1147"/>
                      <a:pt x="7812" y="1147"/>
                    </a:cubicBezTo>
                    <a:cubicBezTo>
                      <a:pt x="7761" y="1147"/>
                      <a:pt x="7728" y="1070"/>
                      <a:pt x="7781" y="1030"/>
                    </a:cubicBezTo>
                    <a:cubicBezTo>
                      <a:pt x="7839" y="973"/>
                      <a:pt x="7896" y="915"/>
                      <a:pt x="7954" y="857"/>
                    </a:cubicBezTo>
                    <a:lnTo>
                      <a:pt x="8402" y="366"/>
                    </a:lnTo>
                    <a:cubicBezTo>
                      <a:pt x="8439" y="329"/>
                      <a:pt x="8401" y="259"/>
                      <a:pt x="8353" y="259"/>
                    </a:cubicBezTo>
                    <a:cubicBezTo>
                      <a:pt x="8346" y="259"/>
                      <a:pt x="8338" y="261"/>
                      <a:pt x="8330" y="265"/>
                    </a:cubicBezTo>
                    <a:lnTo>
                      <a:pt x="7709" y="467"/>
                    </a:lnTo>
                    <a:cubicBezTo>
                      <a:pt x="7521" y="525"/>
                      <a:pt x="7334" y="583"/>
                      <a:pt x="7131" y="612"/>
                    </a:cubicBezTo>
                    <a:cubicBezTo>
                      <a:pt x="7117" y="612"/>
                      <a:pt x="7088" y="597"/>
                      <a:pt x="7074" y="583"/>
                    </a:cubicBezTo>
                    <a:cubicBezTo>
                      <a:pt x="6667" y="180"/>
                      <a:pt x="6168" y="0"/>
                      <a:pt x="5678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1" name="Google Shape;3541;p74"/>
            <p:cNvGrpSpPr/>
            <p:nvPr/>
          </p:nvGrpSpPr>
          <p:grpSpPr>
            <a:xfrm>
              <a:off x="3008383" y="3670541"/>
              <a:ext cx="434452" cy="503396"/>
              <a:chOff x="3021271" y="3670541"/>
              <a:chExt cx="434452" cy="503396"/>
            </a:xfrm>
          </p:grpSpPr>
          <p:sp>
            <p:nvSpPr>
              <p:cNvPr id="3542" name="Google Shape;3542;p74"/>
              <p:cNvSpPr/>
              <p:nvPr/>
            </p:nvSpPr>
            <p:spPr>
              <a:xfrm rot="10800000" flipH="1">
                <a:off x="3021271" y="3670541"/>
                <a:ext cx="434452" cy="503396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6202" extrusionOk="0">
                    <a:moveTo>
                      <a:pt x="13983" y="12159"/>
                    </a:moveTo>
                    <a:lnTo>
                      <a:pt x="6992" y="16202"/>
                    </a:lnTo>
                    <a:lnTo>
                      <a:pt x="1" y="12129"/>
                    </a:lnTo>
                    <a:lnTo>
                      <a:pt x="1" y="4074"/>
                    </a:lnTo>
                    <a:lnTo>
                      <a:pt x="6992" y="1"/>
                    </a:lnTo>
                    <a:lnTo>
                      <a:pt x="13983" y="40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43" name="Google Shape;3543;p74"/>
              <p:cNvGrpSpPr/>
              <p:nvPr/>
            </p:nvGrpSpPr>
            <p:grpSpPr>
              <a:xfrm>
                <a:off x="3126080" y="3821003"/>
                <a:ext cx="218397" cy="187123"/>
                <a:chOff x="3832418" y="3894403"/>
                <a:chExt cx="218397" cy="187123"/>
              </a:xfrm>
            </p:grpSpPr>
            <p:sp>
              <p:nvSpPr>
                <p:cNvPr id="3544" name="Google Shape;3544;p74"/>
                <p:cNvSpPr/>
                <p:nvPr/>
              </p:nvSpPr>
              <p:spPr>
                <a:xfrm>
                  <a:off x="3848330" y="3964188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74"/>
                <p:cNvSpPr/>
                <p:nvPr/>
              </p:nvSpPr>
              <p:spPr>
                <a:xfrm>
                  <a:off x="3832418" y="3894403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74"/>
                <p:cNvSpPr/>
                <p:nvPr/>
              </p:nvSpPr>
              <p:spPr>
                <a:xfrm>
                  <a:off x="3925901" y="3964161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2" name="Google Shape;3352;p46"/>
          <p:cNvSpPr txBox="1">
            <a:spLocks noGrp="1"/>
          </p:cNvSpPr>
          <p:nvPr>
            <p:ph type="subTitle" idx="1"/>
          </p:nvPr>
        </p:nvSpPr>
        <p:spPr>
          <a:xfrm>
            <a:off x="1143575" y="2135725"/>
            <a:ext cx="5387700" cy="12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uma plataforma especializada na compra e venda de serviços para pessoas físicas.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 como a responsável pela hospedagem e divulgação dos serviços na plataforma, assim como, age como um ambiente de negociação e avaliação desses serviços. </a:t>
            </a:r>
            <a:endParaRPr/>
          </a:p>
        </p:txBody>
      </p:sp>
      <p:sp>
        <p:nvSpPr>
          <p:cNvPr id="3353" name="Google Shape;3353;p46"/>
          <p:cNvSpPr txBox="1">
            <a:spLocks noGrp="1"/>
          </p:cNvSpPr>
          <p:nvPr>
            <p:ph type="title"/>
          </p:nvPr>
        </p:nvSpPr>
        <p:spPr>
          <a:xfrm>
            <a:off x="1143575" y="14898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a Skillsync </a:t>
            </a:r>
            <a:endParaRPr/>
          </a:p>
        </p:txBody>
      </p:sp>
      <p:sp>
        <p:nvSpPr>
          <p:cNvPr id="3354" name="Google Shape;3354;p46"/>
          <p:cNvSpPr/>
          <p:nvPr/>
        </p:nvSpPr>
        <p:spPr>
          <a:xfrm>
            <a:off x="717000" y="1364827"/>
            <a:ext cx="666873" cy="2413846"/>
          </a:xfrm>
          <a:custGeom>
            <a:avLst/>
            <a:gdLst/>
            <a:ahLst/>
            <a:cxnLst/>
            <a:rect l="l" t="t" r="r" b="b"/>
            <a:pathLst>
              <a:path w="14663" h="15776" extrusionOk="0">
                <a:moveTo>
                  <a:pt x="14663" y="0"/>
                </a:moveTo>
                <a:lnTo>
                  <a:pt x="0" y="36"/>
                </a:lnTo>
                <a:lnTo>
                  <a:pt x="0" y="15776"/>
                </a:lnTo>
                <a:lnTo>
                  <a:pt x="14627" y="1577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83200" cy="11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01.a Cadastro de Usuários </a:t>
            </a:r>
            <a:endParaRPr/>
          </a:p>
        </p:txBody>
      </p:sp>
      <p:pic>
        <p:nvPicPr>
          <p:cNvPr id="3360" name="Google Shape;3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200" y="152400"/>
            <a:ext cx="326204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Google Shape;3365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0700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01.b Login</a:t>
            </a:r>
            <a:endParaRPr/>
          </a:p>
        </p:txBody>
      </p:sp>
      <p:pic>
        <p:nvPicPr>
          <p:cNvPr id="3366" name="Google Shape;3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000" y="233363"/>
            <a:ext cx="569595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49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19335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01.c Home</a:t>
            </a:r>
            <a:endParaRPr sz="2600"/>
          </a:p>
        </p:txBody>
      </p:sp>
      <p:pic>
        <p:nvPicPr>
          <p:cNvPr id="3372" name="Google Shape;33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00" y="255475"/>
            <a:ext cx="6378399" cy="463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749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01.d Cadastro de serviços</a:t>
            </a:r>
            <a:endParaRPr/>
          </a:p>
        </p:txBody>
      </p:sp>
      <p:pic>
        <p:nvPicPr>
          <p:cNvPr id="3378" name="Google Shape;3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25" y="687850"/>
            <a:ext cx="7125530" cy="43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5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01.e.1 Solicitação de serviço</a:t>
            </a:r>
            <a:endParaRPr/>
          </a:p>
        </p:txBody>
      </p:sp>
      <p:pic>
        <p:nvPicPr>
          <p:cNvPr id="3384" name="Google Shape;33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25" y="530400"/>
            <a:ext cx="5567184" cy="46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Apresentação na tela (16:9)</PresentationFormat>
  <Paragraphs>127</Paragraphs>
  <Slides>32</Slides>
  <Notes>32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32</vt:i4>
      </vt:variant>
    </vt:vector>
  </HeadingPairs>
  <TitlesOfParts>
    <vt:vector size="42" baseType="lpstr">
      <vt:lpstr>Montserrat Black</vt:lpstr>
      <vt:lpstr>Montserrat Light</vt:lpstr>
      <vt:lpstr>Arial</vt:lpstr>
      <vt:lpstr>Roboto Condensed</vt:lpstr>
      <vt:lpstr>Catamaran Black</vt:lpstr>
      <vt:lpstr>Catamaran</vt:lpstr>
      <vt:lpstr>Montserrat Medium</vt:lpstr>
      <vt:lpstr>Catamaran Medium</vt:lpstr>
      <vt:lpstr>Simple Light</vt:lpstr>
      <vt:lpstr>Manics CV by Slidesgo</vt:lpstr>
      <vt:lpstr>SKILLSYNC</vt:lpstr>
      <vt:lpstr>Tópicos </vt:lpstr>
      <vt:lpstr>Skillsync</vt:lpstr>
      <vt:lpstr>O que é a Skillsync </vt:lpstr>
      <vt:lpstr>01.a Cadastro de Usuários </vt:lpstr>
      <vt:lpstr>01.b Login</vt:lpstr>
      <vt:lpstr>01.c Home</vt:lpstr>
      <vt:lpstr>01.d Cadastro de serviços</vt:lpstr>
      <vt:lpstr>01.e.1 Solicitação de serviço</vt:lpstr>
      <vt:lpstr>01.e.2 Confirmação de serviço</vt:lpstr>
      <vt:lpstr>01.g Pagamentos</vt:lpstr>
      <vt:lpstr>01.h Avaliação</vt:lpstr>
      <vt:lpstr>01.i Dashboard</vt:lpstr>
      <vt:lpstr>Apresentação do PowerPoint</vt:lpstr>
      <vt:lpstr>02.a Nivelamento Individual</vt:lpstr>
      <vt:lpstr>02.b Aprendizado por etapas</vt:lpstr>
      <vt:lpstr>02.c Pontos Positivos</vt:lpstr>
      <vt:lpstr>03 Sugestões</vt:lpstr>
      <vt:lpstr>Eventos com os profissionais convidados</vt:lpstr>
      <vt:lpstr>Fim da apresentação</vt:lpstr>
      <vt:lpstr>Quais estratégias vcs utilizariam para entender o problema e todos os seus requisitos?</vt:lpstr>
      <vt:lpstr>Como vcs fariam para definir os requisitos prioritários do produto que precisa ser desenvolvido?</vt:lpstr>
      <vt:lpstr>Como vcs fariam para realizar a validação dos requisitos?</vt:lpstr>
      <vt:lpstr>Como vcs fariam para definição e validação das tecnologias que seriam adotadas?</vt:lpstr>
      <vt:lpstr>Vocês visualizam a importância do planejamento das iterações (ex: Sprints, do Scrum)? Se sim, elucidem. </vt:lpstr>
      <vt:lpstr> qual a importância de seguir padrões em projetos, por exemplo, MVC?</vt:lpstr>
      <vt:lpstr>Vocês conseguem visualizar a importância de Testes Unitários em projetos de Software? Se sim, elucidem</vt:lpstr>
      <vt:lpstr>Qual a importância do Controle de Versão do código? Como este Controle de Versão é realizado?</vt:lpstr>
      <vt:lpstr>Como vcs vêm o Fluxo de Trabalho organizado pelo GitFlow?</vt:lpstr>
      <vt:lpstr>O que vcs entendem por Release do produto</vt:lpstr>
      <vt:lpstr>Fim da apresentação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SKILLSYNC</dc:title>
  <cp:lastModifiedBy>Antônio Càssio</cp:lastModifiedBy>
  <cp:revision>1</cp:revision>
  <dcterms:modified xsi:type="dcterms:W3CDTF">2023-12-07T12:49:51Z</dcterms:modified>
</cp:coreProperties>
</file>