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27.png" ContentType="image/png"/>
  <Override PartName="/ppt/media/image4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8.jpeg" ContentType="image/jpeg"/>
  <Override PartName="/ppt/media/image20.jpeg" ContentType="image/jpeg"/>
  <Override PartName="/ppt/media/image1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41DAF1-B744-45D1-BC1D-D5E8AFF2A5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183056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-9000" y="5477040"/>
            <a:ext cx="183056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431FE8-EB49-4275-A5FD-0AA97FD18E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-900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937116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00BA01-04D4-4482-8709-D9EA2B60AF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180480" y="35834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2369600" y="35834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-9000" y="54770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6180480" y="54770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2369600" y="54770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3713D-E718-419F-A839-53B3C2482D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BC6034-29AD-4F85-A634-DEE863F7D3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-9000" y="3583440"/>
            <a:ext cx="183056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EA0518-0A8F-45C7-900F-F9FBCBB8DA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183056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88A197-FE66-468C-B91C-A995B9233B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4FC41C-F470-4618-A592-6472EDBB5B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375690-AF58-46FD-A134-ABDD0D4E82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982840" y="1207800"/>
            <a:ext cx="6321960" cy="47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5FD165-B30A-4E12-9D97-C78804203B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-900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D864D5-B7D2-479A-B8BE-1058CB902F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-9000" y="3583440"/>
            <a:ext cx="183056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D379E-AEFD-487B-AFD1-33EBFECC21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37116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CD3989-AF72-4017-9755-5C0A4C2A83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-9000" y="5477040"/>
            <a:ext cx="183056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DA4E56-FBFE-4439-B0EB-8B53EE9C78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183056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-9000" y="5477040"/>
            <a:ext cx="183056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2CA22A-172C-49BD-83E7-72B76A3AC5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-900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937116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0A22F1-46D3-47E1-8EF3-2D857433F8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180480" y="35834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2369600" y="35834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-9000" y="54770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6180480" y="54770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12369600" y="54770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A3BFE3-5C6A-4524-BDCE-0CE5ADCC11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8AFB40-2899-4422-8D53-8D0396A6A4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-9000" y="3583440"/>
            <a:ext cx="183056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07CE01-A339-41D2-9176-A3D8B8959C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183056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488340-4268-4237-8926-7D9A525000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51F9B5-9ACC-4C29-90E4-6EB33EA834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4C39B7-2F10-46DC-A9A8-33C6B763A0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183056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F8B32C-10D7-4976-8C3D-907A9A534A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982840" y="1207800"/>
            <a:ext cx="6321960" cy="47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8F463A-CED4-46BE-BF58-A82B9ECCDE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-900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DA61BE-003B-4A81-BF68-BCCD635142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937116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8A0EA5-EFC4-4F90-BF98-933C91C50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-9000" y="5477040"/>
            <a:ext cx="183056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0B9A3B-87DE-428A-8326-FB447E220F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183056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-9000" y="5477040"/>
            <a:ext cx="183056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AE83EB-AF49-4A08-8596-4324D4DD04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-900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937116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7370FA-6ABB-4A16-82F0-BE8C6F72CE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180480" y="35834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2369600" y="35834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-9000" y="54770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6180480" y="54770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12369600" y="5477040"/>
            <a:ext cx="589428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482A8D-6286-466E-BD7E-D6784046BD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039F36-AEB5-4C6D-9458-044C5FBA53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5D07B4-196B-4B8B-8FB2-301C4335B9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982840" y="1207800"/>
            <a:ext cx="6321960" cy="47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8362E-24B7-4946-889E-B73B33581A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-900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EF6024-4CBB-4578-B580-8A07B9A7EC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371160" y="54770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31DE7C-8FD9-4E30-9178-5E1514F04F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18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371160" y="3583440"/>
            <a:ext cx="89330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-9000" y="5477040"/>
            <a:ext cx="18305640" cy="172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EB619F-17F3-4E30-A136-4C833DF866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b9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2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E339DB-B7F2-470E-BE7E-E31B32F6FEB8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1800" spc="-1" strike="noStrike">
                <a:latin typeface="Calibri"/>
              </a:rPr>
              <a:t>Clique para editar o </a:t>
            </a:r>
            <a:r>
              <a:rPr b="0" lang="pt-BR" sz="1800" spc="-1" strike="noStrike">
                <a:latin typeface="Calibri"/>
              </a:rPr>
              <a:t>formato do texto do </a:t>
            </a:r>
            <a:r>
              <a:rPr b="0" lang="pt-BR" sz="1800" spc="-1" strike="noStrike">
                <a:latin typeface="Calibri"/>
              </a:rPr>
              <a:t>título</a:t>
            </a:r>
            <a:endParaRPr b="0" lang="pt-BR" sz="1800" spc="-1" strike="noStrike">
              <a:latin typeface="Calibri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5.º nível da estrutura de tópicos</a:t>
            </a:r>
            <a:endParaRPr b="0" lang="pt-BR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6.º nível da estrutura de tópicos</a:t>
            </a:r>
            <a:endParaRPr b="0" lang="pt-BR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7.º nível da estrutura de tópicos</a:t>
            </a:r>
            <a:endParaRPr b="0" lang="pt-BR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b9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6500" spc="-1" strike="noStrike">
                <a:latin typeface="Calibri"/>
              </a:rPr>
              <a:t>Clique </a:t>
            </a:r>
            <a:r>
              <a:rPr b="0" lang="pt-BR" sz="6500" spc="-1" strike="noStrike">
                <a:latin typeface="Calibri"/>
              </a:rPr>
              <a:t>para </a:t>
            </a:r>
            <a:r>
              <a:rPr b="0" lang="pt-BR" sz="6500" spc="-1" strike="noStrike">
                <a:latin typeface="Calibri"/>
              </a:rPr>
              <a:t>editar </a:t>
            </a:r>
            <a:r>
              <a:rPr b="0" lang="pt-BR" sz="6500" spc="-1" strike="noStrike">
                <a:latin typeface="Calibri"/>
              </a:rPr>
              <a:t>o </a:t>
            </a:r>
            <a:r>
              <a:rPr b="0" lang="pt-BR" sz="6500" spc="-1" strike="noStrike">
                <a:latin typeface="Calibri"/>
              </a:rPr>
              <a:t>forma</a:t>
            </a:r>
            <a:r>
              <a:rPr b="0" lang="pt-BR" sz="6500" spc="-1" strike="noStrike">
                <a:latin typeface="Calibri"/>
              </a:rPr>
              <a:t>to do </a:t>
            </a:r>
            <a:r>
              <a:rPr b="0" lang="pt-BR" sz="6500" spc="-1" strike="noStrike">
                <a:latin typeface="Calibri"/>
              </a:rPr>
              <a:t>texto </a:t>
            </a:r>
            <a:r>
              <a:rPr b="0" lang="pt-BR" sz="6500" spc="-1" strike="noStrike">
                <a:latin typeface="Calibri"/>
              </a:rPr>
              <a:t>do </a:t>
            </a:r>
            <a:r>
              <a:rPr b="0" lang="pt-BR" sz="6500" spc="-1" strike="noStrike">
                <a:latin typeface="Calibri"/>
              </a:rPr>
              <a:t>título</a:t>
            </a:r>
            <a:endParaRPr b="0" lang="pt-BR" sz="6500" spc="-1" strike="noStrike"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-9000" y="3583440"/>
            <a:ext cx="18305640" cy="36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400" spc="-1" strike="noStrike">
                <a:latin typeface="Calibri"/>
              </a:rPr>
              <a:t>Clique para editar o formato do texto da estrutura de tópicos</a:t>
            </a:r>
            <a:endParaRPr b="0" lang="pt-BR" sz="34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400" spc="-1" strike="noStrike">
                <a:latin typeface="Calibri"/>
              </a:rPr>
              <a:t>2.º nível da estrutura de tópicos</a:t>
            </a:r>
            <a:endParaRPr b="0" lang="pt-BR" sz="34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400" spc="-1" strike="noStrike">
                <a:latin typeface="Calibri"/>
              </a:rPr>
              <a:t>3.º nível da estrutura de tópicos</a:t>
            </a:r>
            <a:endParaRPr b="0" lang="pt-BR" sz="34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400" spc="-1" strike="noStrike">
                <a:latin typeface="Calibri"/>
              </a:rPr>
              <a:t>4.º nível da estrutura de tópicos</a:t>
            </a:r>
            <a:endParaRPr b="0" lang="pt-BR" sz="34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400" spc="-1" strike="noStrike">
                <a:latin typeface="Calibri"/>
              </a:rPr>
              <a:t>5.º nível da estrutura de tópicos</a:t>
            </a:r>
            <a:endParaRPr b="0" lang="pt-BR" sz="34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400" spc="-1" strike="noStrike">
                <a:latin typeface="Calibri"/>
              </a:rPr>
              <a:t>6.º nível da estrutura de tópicos</a:t>
            </a:r>
            <a:endParaRPr b="0" lang="pt-BR" sz="34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400" spc="-1" strike="noStrike">
                <a:latin typeface="Calibri"/>
              </a:rPr>
              <a:t>7.º nível da estrutura de tópicos</a:t>
            </a:r>
            <a:endParaRPr b="0" lang="pt-BR" sz="3400" spc="-1" strike="noStrike"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5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C7A715-888F-4B37-AE14-3FA15D0FE56B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g object 16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b9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6321960" cy="10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6500" spc="-1" strike="noStrike">
                <a:latin typeface="Calibri"/>
              </a:rPr>
              <a:t>Clique para editar o formato do texto do título</a:t>
            </a:r>
            <a:endParaRPr b="0" lang="pt-BR" sz="6500" spc="-1" strike="noStrike"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 idx="7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8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 idx="9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87D7A2-6462-4D9E-8464-EBBCC12938A6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Clique para editar o formato do texto da estrutura de tópicos</a:t>
            </a:r>
            <a:endParaRPr b="0" lang="pt-BR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2.º nível da estrutura de tópicos</a:t>
            </a:r>
            <a:endParaRPr b="0" lang="pt-BR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Calibri"/>
              </a:rPr>
              <a:t>3.º nível da estrutura de tópicos</a:t>
            </a:r>
            <a:endParaRPr b="0" lang="pt-BR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Calibri"/>
              </a:rPr>
              <a:t>4.º nível da estrutura de tópicos</a:t>
            </a:r>
            <a:endParaRPr b="0" lang="pt-BR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5.º nível da estrutura de tópicos</a:t>
            </a:r>
            <a:endParaRPr b="0" lang="pt-BR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6.º nível da estrutura de tópicos</a:t>
            </a:r>
            <a:endParaRPr b="0" lang="pt-BR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Calibri"/>
              </a:rPr>
              <a:t>7.º nível da estrutura de tópicos</a:t>
            </a:r>
            <a:endParaRPr b="0" lang="pt-BR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fb9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7" name="object 3"/>
          <p:cNvGrpSpPr/>
          <p:nvPr/>
        </p:nvGrpSpPr>
        <p:grpSpPr>
          <a:xfrm>
            <a:off x="3717720" y="3172320"/>
            <a:ext cx="2990520" cy="2990520"/>
            <a:chOff x="3717720" y="3172320"/>
            <a:chExt cx="2990520" cy="2990520"/>
          </a:xfrm>
        </p:grpSpPr>
        <p:sp>
          <p:nvSpPr>
            <p:cNvPr id="128" name="object 4"/>
            <p:cNvSpPr/>
            <p:nvPr/>
          </p:nvSpPr>
          <p:spPr>
            <a:xfrm>
              <a:off x="3717720" y="3172320"/>
              <a:ext cx="2990520" cy="2990520"/>
            </a:xfrm>
            <a:custGeom>
              <a:avLst/>
              <a:gdLst/>
              <a:ahLst/>
              <a:rect l="l" t="t" r="r" b="b"/>
              <a:pathLst>
                <a:path w="2990850" h="2990850">
                  <a:moveTo>
                    <a:pt x="2392680" y="2990850"/>
                  </a:moveTo>
                  <a:lnTo>
                    <a:pt x="598170" y="2990850"/>
                  </a:lnTo>
                  <a:lnTo>
                    <a:pt x="549110" y="2988867"/>
                  </a:lnTo>
                  <a:lnTo>
                    <a:pt x="501143" y="2983021"/>
                  </a:lnTo>
                  <a:lnTo>
                    <a:pt x="454422" y="2973465"/>
                  </a:lnTo>
                  <a:lnTo>
                    <a:pt x="409101" y="2960354"/>
                  </a:lnTo>
                  <a:lnTo>
                    <a:pt x="365335" y="2943842"/>
                  </a:lnTo>
                  <a:lnTo>
                    <a:pt x="323276" y="2924083"/>
                  </a:lnTo>
                  <a:lnTo>
                    <a:pt x="283079" y="2901230"/>
                  </a:lnTo>
                  <a:lnTo>
                    <a:pt x="244898" y="2875437"/>
                  </a:lnTo>
                  <a:lnTo>
                    <a:pt x="208887" y="2846859"/>
                  </a:lnTo>
                  <a:lnTo>
                    <a:pt x="175199" y="2815649"/>
                  </a:lnTo>
                  <a:lnTo>
                    <a:pt x="143990" y="2781962"/>
                  </a:lnTo>
                  <a:lnTo>
                    <a:pt x="115412" y="2745951"/>
                  </a:lnTo>
                  <a:lnTo>
                    <a:pt x="89619" y="2707770"/>
                  </a:lnTo>
                  <a:lnTo>
                    <a:pt x="66766" y="2667573"/>
                  </a:lnTo>
                  <a:lnTo>
                    <a:pt x="47007" y="2625514"/>
                  </a:lnTo>
                  <a:lnTo>
                    <a:pt x="30495" y="2581747"/>
                  </a:lnTo>
                  <a:lnTo>
                    <a:pt x="17384" y="2536427"/>
                  </a:lnTo>
                  <a:lnTo>
                    <a:pt x="7829" y="2489706"/>
                  </a:lnTo>
                  <a:lnTo>
                    <a:pt x="1982" y="2441739"/>
                  </a:lnTo>
                  <a:lnTo>
                    <a:pt x="0" y="2392680"/>
                  </a:lnTo>
                  <a:lnTo>
                    <a:pt x="0" y="598170"/>
                  </a:lnTo>
                  <a:lnTo>
                    <a:pt x="1982" y="549110"/>
                  </a:lnTo>
                  <a:lnTo>
                    <a:pt x="7829" y="501143"/>
                  </a:lnTo>
                  <a:lnTo>
                    <a:pt x="17384" y="454422"/>
                  </a:lnTo>
                  <a:lnTo>
                    <a:pt x="30495" y="409101"/>
                  </a:lnTo>
                  <a:lnTo>
                    <a:pt x="47007" y="365335"/>
                  </a:lnTo>
                  <a:lnTo>
                    <a:pt x="66766" y="323276"/>
                  </a:lnTo>
                  <a:lnTo>
                    <a:pt x="89619" y="283079"/>
                  </a:lnTo>
                  <a:lnTo>
                    <a:pt x="115412" y="244898"/>
                  </a:lnTo>
                  <a:lnTo>
                    <a:pt x="143990" y="208887"/>
                  </a:lnTo>
                  <a:lnTo>
                    <a:pt x="175199" y="175199"/>
                  </a:lnTo>
                  <a:lnTo>
                    <a:pt x="208887" y="143990"/>
                  </a:lnTo>
                  <a:lnTo>
                    <a:pt x="244898" y="115412"/>
                  </a:lnTo>
                  <a:lnTo>
                    <a:pt x="283079" y="89619"/>
                  </a:lnTo>
                  <a:lnTo>
                    <a:pt x="323276" y="66766"/>
                  </a:lnTo>
                  <a:lnTo>
                    <a:pt x="365335" y="47007"/>
                  </a:lnTo>
                  <a:lnTo>
                    <a:pt x="409101" y="30495"/>
                  </a:lnTo>
                  <a:lnTo>
                    <a:pt x="454422" y="17384"/>
                  </a:lnTo>
                  <a:lnTo>
                    <a:pt x="501143" y="7829"/>
                  </a:lnTo>
                  <a:lnTo>
                    <a:pt x="549110" y="1982"/>
                  </a:lnTo>
                  <a:lnTo>
                    <a:pt x="598170" y="0"/>
                  </a:lnTo>
                  <a:lnTo>
                    <a:pt x="2392680" y="0"/>
                  </a:lnTo>
                  <a:lnTo>
                    <a:pt x="2441739" y="1982"/>
                  </a:lnTo>
                  <a:lnTo>
                    <a:pt x="2489706" y="7829"/>
                  </a:lnTo>
                  <a:lnTo>
                    <a:pt x="2536427" y="17384"/>
                  </a:lnTo>
                  <a:lnTo>
                    <a:pt x="2581747" y="30495"/>
                  </a:lnTo>
                  <a:lnTo>
                    <a:pt x="2625514" y="47007"/>
                  </a:lnTo>
                  <a:lnTo>
                    <a:pt x="2667573" y="66766"/>
                  </a:lnTo>
                  <a:lnTo>
                    <a:pt x="2707770" y="89619"/>
                  </a:lnTo>
                  <a:lnTo>
                    <a:pt x="2745951" y="115412"/>
                  </a:lnTo>
                  <a:lnTo>
                    <a:pt x="2781962" y="143990"/>
                  </a:lnTo>
                  <a:lnTo>
                    <a:pt x="2815649" y="175199"/>
                  </a:lnTo>
                  <a:lnTo>
                    <a:pt x="2846859" y="208887"/>
                  </a:lnTo>
                  <a:lnTo>
                    <a:pt x="2875437" y="244898"/>
                  </a:lnTo>
                  <a:lnTo>
                    <a:pt x="2901230" y="283079"/>
                  </a:lnTo>
                  <a:lnTo>
                    <a:pt x="2924083" y="323276"/>
                  </a:lnTo>
                  <a:lnTo>
                    <a:pt x="2943842" y="365335"/>
                  </a:lnTo>
                  <a:lnTo>
                    <a:pt x="2960354" y="409101"/>
                  </a:lnTo>
                  <a:lnTo>
                    <a:pt x="2973465" y="454422"/>
                  </a:lnTo>
                  <a:lnTo>
                    <a:pt x="2983021" y="501143"/>
                  </a:lnTo>
                  <a:lnTo>
                    <a:pt x="2988867" y="549110"/>
                  </a:lnTo>
                  <a:lnTo>
                    <a:pt x="2990850" y="598170"/>
                  </a:lnTo>
                  <a:lnTo>
                    <a:pt x="2990850" y="2392680"/>
                  </a:lnTo>
                  <a:lnTo>
                    <a:pt x="2988867" y="2441739"/>
                  </a:lnTo>
                  <a:lnTo>
                    <a:pt x="2983021" y="2489706"/>
                  </a:lnTo>
                  <a:lnTo>
                    <a:pt x="2973465" y="2536427"/>
                  </a:lnTo>
                  <a:lnTo>
                    <a:pt x="2960354" y="2581747"/>
                  </a:lnTo>
                  <a:lnTo>
                    <a:pt x="2943842" y="2625514"/>
                  </a:lnTo>
                  <a:lnTo>
                    <a:pt x="2924083" y="2667573"/>
                  </a:lnTo>
                  <a:lnTo>
                    <a:pt x="2901230" y="2707770"/>
                  </a:lnTo>
                  <a:lnTo>
                    <a:pt x="2875437" y="2745951"/>
                  </a:lnTo>
                  <a:lnTo>
                    <a:pt x="2846859" y="2781962"/>
                  </a:lnTo>
                  <a:lnTo>
                    <a:pt x="2815649" y="2815649"/>
                  </a:lnTo>
                  <a:lnTo>
                    <a:pt x="2781962" y="2846859"/>
                  </a:lnTo>
                  <a:lnTo>
                    <a:pt x="2745951" y="2875437"/>
                  </a:lnTo>
                  <a:lnTo>
                    <a:pt x="2707770" y="2901230"/>
                  </a:lnTo>
                  <a:lnTo>
                    <a:pt x="2667573" y="2924083"/>
                  </a:lnTo>
                  <a:lnTo>
                    <a:pt x="2625514" y="2943842"/>
                  </a:lnTo>
                  <a:lnTo>
                    <a:pt x="2581747" y="2960354"/>
                  </a:lnTo>
                  <a:lnTo>
                    <a:pt x="2536427" y="2973465"/>
                  </a:lnTo>
                  <a:lnTo>
                    <a:pt x="2489706" y="2983021"/>
                  </a:lnTo>
                  <a:lnTo>
                    <a:pt x="2441739" y="2988867"/>
                  </a:lnTo>
                  <a:lnTo>
                    <a:pt x="2392680" y="2990850"/>
                  </a:lnTo>
                  <a:close/>
                </a:path>
              </a:pathLst>
            </a:custGeom>
            <a:solidFill>
              <a:srgbClr val="1209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object 5"/>
            <p:cNvSpPr/>
            <p:nvPr/>
          </p:nvSpPr>
          <p:spPr>
            <a:xfrm>
              <a:off x="4814640" y="3870000"/>
              <a:ext cx="866880" cy="1395360"/>
            </a:xfrm>
            <a:custGeom>
              <a:avLst/>
              <a:gdLst/>
              <a:ahLst/>
              <a:rect l="l" t="t" r="r" b="b"/>
              <a:pathLst>
                <a:path w="867410" h="1395729">
                  <a:moveTo>
                    <a:pt x="867371" y="149542"/>
                  </a:moveTo>
                  <a:lnTo>
                    <a:pt x="859739" y="102285"/>
                  </a:lnTo>
                  <a:lnTo>
                    <a:pt x="838517" y="61226"/>
                  </a:lnTo>
                  <a:lnTo>
                    <a:pt x="806145" y="28854"/>
                  </a:lnTo>
                  <a:lnTo>
                    <a:pt x="765086" y="7632"/>
                  </a:lnTo>
                  <a:lnTo>
                    <a:pt x="717829" y="0"/>
                  </a:lnTo>
                  <a:lnTo>
                    <a:pt x="670560" y="7632"/>
                  </a:lnTo>
                  <a:lnTo>
                    <a:pt x="629500" y="28854"/>
                  </a:lnTo>
                  <a:lnTo>
                    <a:pt x="597128" y="61226"/>
                  </a:lnTo>
                  <a:lnTo>
                    <a:pt x="575906" y="102285"/>
                  </a:lnTo>
                  <a:lnTo>
                    <a:pt x="568286" y="149542"/>
                  </a:lnTo>
                  <a:lnTo>
                    <a:pt x="568286" y="1096645"/>
                  </a:lnTo>
                  <a:lnTo>
                    <a:pt x="518439" y="1096645"/>
                  </a:lnTo>
                  <a:lnTo>
                    <a:pt x="471170" y="1104277"/>
                  </a:lnTo>
                  <a:lnTo>
                    <a:pt x="431838" y="1124610"/>
                  </a:lnTo>
                  <a:lnTo>
                    <a:pt x="428231" y="1122197"/>
                  </a:lnTo>
                  <a:lnTo>
                    <a:pt x="389051" y="1105966"/>
                  </a:lnTo>
                  <a:lnTo>
                    <a:pt x="343941" y="1101636"/>
                  </a:lnTo>
                  <a:lnTo>
                    <a:pt x="336842" y="1101813"/>
                  </a:lnTo>
                  <a:lnTo>
                    <a:pt x="322745" y="1103198"/>
                  </a:lnTo>
                  <a:lnTo>
                    <a:pt x="308813" y="1105966"/>
                  </a:lnTo>
                  <a:lnTo>
                    <a:pt x="299110" y="1108913"/>
                  </a:lnTo>
                  <a:lnTo>
                    <a:pt x="299097" y="42849"/>
                  </a:lnTo>
                  <a:lnTo>
                    <a:pt x="296316" y="35699"/>
                  </a:lnTo>
                  <a:lnTo>
                    <a:pt x="290029" y="32727"/>
                  </a:lnTo>
                  <a:lnTo>
                    <a:pt x="283235" y="34264"/>
                  </a:lnTo>
                  <a:lnTo>
                    <a:pt x="278980" y="40640"/>
                  </a:lnTo>
                  <a:lnTo>
                    <a:pt x="256235" y="142976"/>
                  </a:lnTo>
                  <a:lnTo>
                    <a:pt x="239204" y="186270"/>
                  </a:lnTo>
                  <a:lnTo>
                    <a:pt x="211315" y="220027"/>
                  </a:lnTo>
                  <a:lnTo>
                    <a:pt x="175514" y="243382"/>
                  </a:lnTo>
                  <a:lnTo>
                    <a:pt x="134759" y="255460"/>
                  </a:lnTo>
                  <a:lnTo>
                    <a:pt x="92011" y="255371"/>
                  </a:lnTo>
                  <a:lnTo>
                    <a:pt x="50228" y="242252"/>
                  </a:lnTo>
                  <a:lnTo>
                    <a:pt x="7759" y="210718"/>
                  </a:lnTo>
                  <a:lnTo>
                    <a:pt x="0" y="213982"/>
                  </a:lnTo>
                  <a:lnTo>
                    <a:pt x="0" y="220421"/>
                  </a:lnTo>
                  <a:lnTo>
                    <a:pt x="25" y="1121841"/>
                  </a:lnTo>
                  <a:lnTo>
                    <a:pt x="4406" y="1170724"/>
                  </a:lnTo>
                  <a:lnTo>
                    <a:pt x="17043" y="1216723"/>
                  </a:lnTo>
                  <a:lnTo>
                    <a:pt x="37160" y="1259078"/>
                  </a:lnTo>
                  <a:lnTo>
                    <a:pt x="63982" y="1297025"/>
                  </a:lnTo>
                  <a:lnTo>
                    <a:pt x="96748" y="1329791"/>
                  </a:lnTo>
                  <a:lnTo>
                    <a:pt x="134696" y="1356626"/>
                  </a:lnTo>
                  <a:lnTo>
                    <a:pt x="177063" y="1376730"/>
                  </a:lnTo>
                  <a:lnTo>
                    <a:pt x="223062" y="1389367"/>
                  </a:lnTo>
                  <a:lnTo>
                    <a:pt x="271932" y="1393736"/>
                  </a:lnTo>
                  <a:lnTo>
                    <a:pt x="282524" y="1391602"/>
                  </a:lnTo>
                  <a:lnTo>
                    <a:pt x="291160" y="1385773"/>
                  </a:lnTo>
                  <a:lnTo>
                    <a:pt x="293878" y="1381747"/>
                  </a:lnTo>
                  <a:lnTo>
                    <a:pt x="295249" y="1382306"/>
                  </a:lnTo>
                  <a:lnTo>
                    <a:pt x="308813" y="1386420"/>
                  </a:lnTo>
                  <a:lnTo>
                    <a:pt x="322745" y="1389189"/>
                  </a:lnTo>
                  <a:lnTo>
                    <a:pt x="336842" y="1390573"/>
                  </a:lnTo>
                  <a:lnTo>
                    <a:pt x="361022" y="1390573"/>
                  </a:lnTo>
                  <a:lnTo>
                    <a:pt x="375119" y="1389189"/>
                  </a:lnTo>
                  <a:lnTo>
                    <a:pt x="380301" y="1388160"/>
                  </a:lnTo>
                  <a:lnTo>
                    <a:pt x="387921" y="1393291"/>
                  </a:lnTo>
                  <a:lnTo>
                    <a:pt x="400050" y="1395730"/>
                  </a:lnTo>
                  <a:lnTo>
                    <a:pt x="717829" y="1395730"/>
                  </a:lnTo>
                  <a:lnTo>
                    <a:pt x="765086" y="1388110"/>
                  </a:lnTo>
                  <a:lnTo>
                    <a:pt x="806145" y="1366888"/>
                  </a:lnTo>
                  <a:lnTo>
                    <a:pt x="838517" y="1334516"/>
                  </a:lnTo>
                  <a:lnTo>
                    <a:pt x="859739" y="1293456"/>
                  </a:lnTo>
                  <a:lnTo>
                    <a:pt x="867371" y="1246187"/>
                  </a:lnTo>
                  <a:lnTo>
                    <a:pt x="867371" y="14954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0" name="object 6" descr=""/>
            <p:cNvPicPr/>
            <p:nvPr/>
          </p:nvPicPr>
          <p:blipFill>
            <a:blip r:embed="rId1"/>
            <a:stretch/>
          </p:blipFill>
          <p:spPr>
            <a:xfrm>
              <a:off x="4804560" y="3810240"/>
              <a:ext cx="248760" cy="248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1" name="object 7"/>
            <p:cNvSpPr/>
            <p:nvPr/>
          </p:nvSpPr>
          <p:spPr>
            <a:xfrm>
              <a:off x="5014080" y="4767480"/>
              <a:ext cx="498240" cy="498240"/>
            </a:xfrm>
            <a:custGeom>
              <a:avLst/>
              <a:gdLst/>
              <a:ahLst/>
              <a:rect l="l" t="t" r="r" b="b"/>
              <a:pathLst>
                <a:path w="498475" h="498475">
                  <a:moveTo>
                    <a:pt x="348932" y="444639"/>
                  </a:moveTo>
                  <a:lnTo>
                    <a:pt x="49847" y="444639"/>
                  </a:lnTo>
                  <a:lnTo>
                    <a:pt x="49847" y="477329"/>
                  </a:lnTo>
                  <a:lnTo>
                    <a:pt x="199390" y="498475"/>
                  </a:lnTo>
                  <a:lnTo>
                    <a:pt x="330238" y="496735"/>
                  </a:lnTo>
                  <a:lnTo>
                    <a:pt x="337527" y="495173"/>
                  </a:lnTo>
                  <a:lnTo>
                    <a:pt x="343471" y="491096"/>
                  </a:lnTo>
                  <a:lnTo>
                    <a:pt x="347472" y="485101"/>
                  </a:lnTo>
                  <a:lnTo>
                    <a:pt x="348932" y="477799"/>
                  </a:lnTo>
                  <a:lnTo>
                    <a:pt x="348932" y="444639"/>
                  </a:lnTo>
                  <a:close/>
                  <a:moveTo>
                    <a:pt x="498475" y="0"/>
                  </a:moveTo>
                  <a:lnTo>
                    <a:pt x="462381" y="31546"/>
                  </a:lnTo>
                  <a:lnTo>
                    <a:pt x="423316" y="57365"/>
                  </a:lnTo>
                  <a:lnTo>
                    <a:pt x="381876" y="77431"/>
                  </a:lnTo>
                  <a:lnTo>
                    <a:pt x="338645" y="91770"/>
                  </a:lnTo>
                  <a:lnTo>
                    <a:pt x="294246" y="100380"/>
                  </a:lnTo>
                  <a:lnTo>
                    <a:pt x="249237" y="103238"/>
                  </a:lnTo>
                  <a:lnTo>
                    <a:pt x="204228" y="100380"/>
                  </a:lnTo>
                  <a:lnTo>
                    <a:pt x="159816" y="91770"/>
                  </a:lnTo>
                  <a:lnTo>
                    <a:pt x="116598" y="77431"/>
                  </a:lnTo>
                  <a:lnTo>
                    <a:pt x="75158" y="57365"/>
                  </a:lnTo>
                  <a:lnTo>
                    <a:pt x="36093" y="31546"/>
                  </a:lnTo>
                  <a:lnTo>
                    <a:pt x="0" y="0"/>
                  </a:lnTo>
                  <a:lnTo>
                    <a:pt x="0" y="299085"/>
                  </a:lnTo>
                  <a:lnTo>
                    <a:pt x="498475" y="299085"/>
                  </a:lnTo>
                  <a:lnTo>
                    <a:pt x="4984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object 8"/>
          <p:cNvSpPr/>
          <p:nvPr/>
        </p:nvSpPr>
        <p:spPr>
          <a:xfrm>
            <a:off x="7566480" y="3677400"/>
            <a:ext cx="6510960" cy="1931400"/>
          </a:xfrm>
          <a:custGeom>
            <a:avLst/>
            <a:gdLst/>
            <a:ahLst/>
            <a:rect l="l" t="t" r="r" b="b"/>
            <a:pathLst>
              <a:path w="6511290" h="1931670">
                <a:moveTo>
                  <a:pt x="740663" y="1925726"/>
                </a:moveTo>
                <a:lnTo>
                  <a:pt x="689786" y="1924483"/>
                </a:lnTo>
                <a:lnTo>
                  <a:pt x="640022" y="1920754"/>
                </a:lnTo>
                <a:lnTo>
                  <a:pt x="591373" y="1914539"/>
                </a:lnTo>
                <a:lnTo>
                  <a:pt x="543839" y="1905838"/>
                </a:lnTo>
                <a:lnTo>
                  <a:pt x="497419" y="1894651"/>
                </a:lnTo>
                <a:lnTo>
                  <a:pt x="452113" y="1880978"/>
                </a:lnTo>
                <a:lnTo>
                  <a:pt x="407922" y="1864818"/>
                </a:lnTo>
                <a:lnTo>
                  <a:pt x="364845" y="1846173"/>
                </a:lnTo>
                <a:lnTo>
                  <a:pt x="318435" y="1821764"/>
                </a:lnTo>
                <a:lnTo>
                  <a:pt x="274823" y="1793996"/>
                </a:lnTo>
                <a:lnTo>
                  <a:pt x="234011" y="1762869"/>
                </a:lnTo>
                <a:lnTo>
                  <a:pt x="195998" y="1728384"/>
                </a:lnTo>
                <a:lnTo>
                  <a:pt x="160785" y="1690539"/>
                </a:lnTo>
                <a:lnTo>
                  <a:pt x="128370" y="1649335"/>
                </a:lnTo>
                <a:lnTo>
                  <a:pt x="98755" y="1604772"/>
                </a:lnTo>
                <a:lnTo>
                  <a:pt x="75609" y="1563195"/>
                </a:lnTo>
                <a:lnTo>
                  <a:pt x="55549" y="1519389"/>
                </a:lnTo>
                <a:lnTo>
                  <a:pt x="38576" y="1473355"/>
                </a:lnTo>
                <a:lnTo>
                  <a:pt x="24688" y="1425092"/>
                </a:lnTo>
                <a:lnTo>
                  <a:pt x="13887" y="1374600"/>
                </a:lnTo>
                <a:lnTo>
                  <a:pt x="6172" y="1321879"/>
                </a:lnTo>
                <a:lnTo>
                  <a:pt x="1543" y="1266929"/>
                </a:lnTo>
                <a:lnTo>
                  <a:pt x="0" y="1209751"/>
                </a:lnTo>
                <a:lnTo>
                  <a:pt x="0" y="0"/>
                </a:lnTo>
                <a:lnTo>
                  <a:pt x="312724" y="0"/>
                </a:lnTo>
                <a:lnTo>
                  <a:pt x="312724" y="1215237"/>
                </a:lnTo>
                <a:lnTo>
                  <a:pt x="315020" y="1274972"/>
                </a:lnTo>
                <a:lnTo>
                  <a:pt x="321906" y="1330340"/>
                </a:lnTo>
                <a:lnTo>
                  <a:pt x="333382" y="1381341"/>
                </a:lnTo>
                <a:lnTo>
                  <a:pt x="349450" y="1427975"/>
                </a:lnTo>
                <a:lnTo>
                  <a:pt x="370108" y="1470243"/>
                </a:lnTo>
                <a:lnTo>
                  <a:pt x="395356" y="1508144"/>
                </a:lnTo>
                <a:lnTo>
                  <a:pt x="425195" y="1541678"/>
                </a:lnTo>
                <a:lnTo>
                  <a:pt x="459905" y="1570790"/>
                </a:lnTo>
                <a:lnTo>
                  <a:pt x="498198" y="1595422"/>
                </a:lnTo>
                <a:lnTo>
                  <a:pt x="540074" y="1615576"/>
                </a:lnTo>
                <a:lnTo>
                  <a:pt x="585533" y="1631252"/>
                </a:lnTo>
                <a:lnTo>
                  <a:pt x="634574" y="1642449"/>
                </a:lnTo>
                <a:lnTo>
                  <a:pt x="687199" y="1649167"/>
                </a:lnTo>
                <a:lnTo>
                  <a:pt x="743407" y="1651406"/>
                </a:lnTo>
                <a:lnTo>
                  <a:pt x="1355991" y="1651406"/>
                </a:lnTo>
                <a:lnTo>
                  <a:pt x="1324461" y="1690539"/>
                </a:lnTo>
                <a:lnTo>
                  <a:pt x="1288464" y="1728384"/>
                </a:lnTo>
                <a:lnTo>
                  <a:pt x="1249667" y="1762869"/>
                </a:lnTo>
                <a:lnTo>
                  <a:pt x="1208071" y="1793996"/>
                </a:lnTo>
                <a:lnTo>
                  <a:pt x="1163676" y="1821764"/>
                </a:lnTo>
                <a:lnTo>
                  <a:pt x="1116482" y="1846173"/>
                </a:lnTo>
                <a:lnTo>
                  <a:pt x="1073405" y="1864818"/>
                </a:lnTo>
                <a:lnTo>
                  <a:pt x="1029214" y="1880978"/>
                </a:lnTo>
                <a:lnTo>
                  <a:pt x="983908" y="1894651"/>
                </a:lnTo>
                <a:lnTo>
                  <a:pt x="937488" y="1905838"/>
                </a:lnTo>
                <a:lnTo>
                  <a:pt x="889954" y="1914539"/>
                </a:lnTo>
                <a:lnTo>
                  <a:pt x="841305" y="1920754"/>
                </a:lnTo>
                <a:lnTo>
                  <a:pt x="791541" y="1924483"/>
                </a:lnTo>
                <a:lnTo>
                  <a:pt x="740663" y="1925726"/>
                </a:lnTo>
                <a:close/>
                <a:moveTo>
                  <a:pt x="1355991" y="1651406"/>
                </a:moveTo>
                <a:lnTo>
                  <a:pt x="743407" y="1651406"/>
                </a:lnTo>
                <a:lnTo>
                  <a:pt x="800286" y="1649167"/>
                </a:lnTo>
                <a:lnTo>
                  <a:pt x="853359" y="1642449"/>
                </a:lnTo>
                <a:lnTo>
                  <a:pt x="902624" y="1631252"/>
                </a:lnTo>
                <a:lnTo>
                  <a:pt x="948083" y="1615576"/>
                </a:lnTo>
                <a:lnTo>
                  <a:pt x="989735" y="1595422"/>
                </a:lnTo>
                <a:lnTo>
                  <a:pt x="1027580" y="1570790"/>
                </a:lnTo>
                <a:lnTo>
                  <a:pt x="1061618" y="1541678"/>
                </a:lnTo>
                <a:lnTo>
                  <a:pt x="1092185" y="1508144"/>
                </a:lnTo>
                <a:lnTo>
                  <a:pt x="1118049" y="1470243"/>
                </a:lnTo>
                <a:lnTo>
                  <a:pt x="1139211" y="1427975"/>
                </a:lnTo>
                <a:lnTo>
                  <a:pt x="1155670" y="1381341"/>
                </a:lnTo>
                <a:lnTo>
                  <a:pt x="1167427" y="1330340"/>
                </a:lnTo>
                <a:lnTo>
                  <a:pt x="1174481" y="1274972"/>
                </a:lnTo>
                <a:lnTo>
                  <a:pt x="1176832" y="1215237"/>
                </a:lnTo>
                <a:lnTo>
                  <a:pt x="1176832" y="0"/>
                </a:lnTo>
                <a:lnTo>
                  <a:pt x="1489557" y="0"/>
                </a:lnTo>
                <a:lnTo>
                  <a:pt x="1489557" y="1209751"/>
                </a:lnTo>
                <a:lnTo>
                  <a:pt x="1487971" y="1266929"/>
                </a:lnTo>
                <a:lnTo>
                  <a:pt x="1483213" y="1321879"/>
                </a:lnTo>
                <a:lnTo>
                  <a:pt x="1475284" y="1374600"/>
                </a:lnTo>
                <a:lnTo>
                  <a:pt x="1464182" y="1425092"/>
                </a:lnTo>
                <a:lnTo>
                  <a:pt x="1449909" y="1473355"/>
                </a:lnTo>
                <a:lnTo>
                  <a:pt x="1432464" y="1519389"/>
                </a:lnTo>
                <a:lnTo>
                  <a:pt x="1411847" y="1563195"/>
                </a:lnTo>
                <a:lnTo>
                  <a:pt x="1388059" y="1604772"/>
                </a:lnTo>
                <a:lnTo>
                  <a:pt x="1357660" y="1649335"/>
                </a:lnTo>
                <a:lnTo>
                  <a:pt x="1355991" y="1651406"/>
                </a:lnTo>
                <a:close/>
                <a:moveTo>
                  <a:pt x="2980783" y="1667865"/>
                </a:moveTo>
                <a:lnTo>
                  <a:pt x="2439881" y="1667865"/>
                </a:lnTo>
                <a:lnTo>
                  <a:pt x="2501947" y="1664779"/>
                </a:lnTo>
                <a:lnTo>
                  <a:pt x="2556468" y="1655521"/>
                </a:lnTo>
                <a:lnTo>
                  <a:pt x="2603445" y="1640090"/>
                </a:lnTo>
                <a:lnTo>
                  <a:pt x="2642878" y="1618488"/>
                </a:lnTo>
                <a:lnTo>
                  <a:pt x="2675282" y="1590713"/>
                </a:lnTo>
                <a:lnTo>
                  <a:pt x="2698428" y="1559509"/>
                </a:lnTo>
                <a:lnTo>
                  <a:pt x="2716945" y="1486814"/>
                </a:lnTo>
                <a:lnTo>
                  <a:pt x="2711801" y="1447038"/>
                </a:lnTo>
                <a:lnTo>
                  <a:pt x="2670653" y="1383944"/>
                </a:lnTo>
                <a:lnTo>
                  <a:pt x="2634649" y="1360627"/>
                </a:lnTo>
                <a:lnTo>
                  <a:pt x="2598987" y="1343838"/>
                </a:lnTo>
                <a:lnTo>
                  <a:pt x="2555645" y="1326392"/>
                </a:lnTo>
                <a:lnTo>
                  <a:pt x="2504621" y="1308286"/>
                </a:lnTo>
                <a:lnTo>
                  <a:pt x="2445917" y="1289523"/>
                </a:lnTo>
                <a:lnTo>
                  <a:pt x="2379531" y="1270101"/>
                </a:lnTo>
                <a:lnTo>
                  <a:pt x="2324591" y="1254632"/>
                </a:lnTo>
                <a:lnTo>
                  <a:pt x="2273156" y="1239316"/>
                </a:lnTo>
                <a:lnTo>
                  <a:pt x="2225226" y="1224153"/>
                </a:lnTo>
                <a:lnTo>
                  <a:pt x="2180802" y="1209141"/>
                </a:lnTo>
                <a:lnTo>
                  <a:pt x="2139882" y="1194282"/>
                </a:lnTo>
                <a:lnTo>
                  <a:pt x="2102468" y="1179575"/>
                </a:lnTo>
                <a:lnTo>
                  <a:pt x="2060771" y="1160154"/>
                </a:lnTo>
                <a:lnTo>
                  <a:pt x="2021269" y="1137001"/>
                </a:lnTo>
                <a:lnTo>
                  <a:pt x="1983962" y="1110118"/>
                </a:lnTo>
                <a:lnTo>
                  <a:pt x="1948849" y="1079504"/>
                </a:lnTo>
                <a:lnTo>
                  <a:pt x="1915930" y="1045159"/>
                </a:lnTo>
                <a:lnTo>
                  <a:pt x="1888279" y="1006644"/>
                </a:lnTo>
                <a:lnTo>
                  <a:pt x="1866772" y="963521"/>
                </a:lnTo>
                <a:lnTo>
                  <a:pt x="1851410" y="915789"/>
                </a:lnTo>
                <a:lnTo>
                  <a:pt x="1842193" y="863449"/>
                </a:lnTo>
                <a:lnTo>
                  <a:pt x="1839121" y="806500"/>
                </a:lnTo>
                <a:lnTo>
                  <a:pt x="1841974" y="759098"/>
                </a:lnTo>
                <a:lnTo>
                  <a:pt x="1850533" y="713451"/>
                </a:lnTo>
                <a:lnTo>
                  <a:pt x="1864797" y="669560"/>
                </a:lnTo>
                <a:lnTo>
                  <a:pt x="1884768" y="627424"/>
                </a:lnTo>
                <a:lnTo>
                  <a:pt x="1910444" y="587044"/>
                </a:lnTo>
                <a:lnTo>
                  <a:pt x="1941387" y="548201"/>
                </a:lnTo>
                <a:lnTo>
                  <a:pt x="1977159" y="512868"/>
                </a:lnTo>
                <a:lnTo>
                  <a:pt x="2017758" y="481047"/>
                </a:lnTo>
                <a:lnTo>
                  <a:pt x="2063185" y="452737"/>
                </a:lnTo>
                <a:lnTo>
                  <a:pt x="2113441" y="427939"/>
                </a:lnTo>
                <a:lnTo>
                  <a:pt x="2159313" y="410337"/>
                </a:lnTo>
                <a:lnTo>
                  <a:pt x="2207319" y="395935"/>
                </a:lnTo>
                <a:lnTo>
                  <a:pt x="2257459" y="384733"/>
                </a:lnTo>
                <a:lnTo>
                  <a:pt x="2309732" y="376732"/>
                </a:lnTo>
                <a:lnTo>
                  <a:pt x="2364139" y="371932"/>
                </a:lnTo>
                <a:lnTo>
                  <a:pt x="2420679" y="370332"/>
                </a:lnTo>
                <a:lnTo>
                  <a:pt x="2476729" y="371957"/>
                </a:lnTo>
                <a:lnTo>
                  <a:pt x="2530272" y="376834"/>
                </a:lnTo>
                <a:lnTo>
                  <a:pt x="2581309" y="384962"/>
                </a:lnTo>
                <a:lnTo>
                  <a:pt x="2629840" y="396341"/>
                </a:lnTo>
                <a:lnTo>
                  <a:pt x="2675865" y="410972"/>
                </a:lnTo>
                <a:lnTo>
                  <a:pt x="2719383" y="428853"/>
                </a:lnTo>
                <a:lnTo>
                  <a:pt x="2760396" y="449986"/>
                </a:lnTo>
                <a:lnTo>
                  <a:pt x="2798902" y="474370"/>
                </a:lnTo>
                <a:lnTo>
                  <a:pt x="2834902" y="502005"/>
                </a:lnTo>
                <a:lnTo>
                  <a:pt x="2872364" y="535738"/>
                </a:lnTo>
                <a:lnTo>
                  <a:pt x="2905197" y="572471"/>
                </a:lnTo>
                <a:lnTo>
                  <a:pt x="2933400" y="612205"/>
                </a:lnTo>
                <a:lnTo>
                  <a:pt x="2945247" y="633679"/>
                </a:lnTo>
                <a:lnTo>
                  <a:pt x="2409706" y="633679"/>
                </a:lnTo>
                <a:lnTo>
                  <a:pt x="2351585" y="636593"/>
                </a:lnTo>
                <a:lnTo>
                  <a:pt x="2300664" y="645337"/>
                </a:lnTo>
                <a:lnTo>
                  <a:pt x="2256944" y="659911"/>
                </a:lnTo>
                <a:lnTo>
                  <a:pt x="2220425" y="680313"/>
                </a:lnTo>
                <a:lnTo>
                  <a:pt x="2191622" y="705516"/>
                </a:lnTo>
                <a:lnTo>
                  <a:pt x="2158704" y="767238"/>
                </a:lnTo>
                <a:lnTo>
                  <a:pt x="2154589" y="803757"/>
                </a:lnTo>
                <a:lnTo>
                  <a:pt x="2157332" y="832732"/>
                </a:lnTo>
                <a:lnTo>
                  <a:pt x="2179278" y="883481"/>
                </a:lnTo>
                <a:lnTo>
                  <a:pt x="2221626" y="924801"/>
                </a:lnTo>
                <a:lnTo>
                  <a:pt x="2275118" y="957719"/>
                </a:lnTo>
                <a:lnTo>
                  <a:pt x="2340784" y="982922"/>
                </a:lnTo>
                <a:lnTo>
                  <a:pt x="2383646" y="996467"/>
                </a:lnTo>
                <a:lnTo>
                  <a:pt x="2492002" y="1028700"/>
                </a:lnTo>
                <a:lnTo>
                  <a:pt x="2545190" y="1043406"/>
                </a:lnTo>
                <a:lnTo>
                  <a:pt x="2595025" y="1058265"/>
                </a:lnTo>
                <a:lnTo>
                  <a:pt x="2641507" y="1073277"/>
                </a:lnTo>
                <a:lnTo>
                  <a:pt x="2684636" y="1088440"/>
                </a:lnTo>
                <a:lnTo>
                  <a:pt x="2724412" y="1103757"/>
                </a:lnTo>
                <a:lnTo>
                  <a:pt x="2760836" y="1119225"/>
                </a:lnTo>
                <a:lnTo>
                  <a:pt x="2802423" y="1138537"/>
                </a:lnTo>
                <a:lnTo>
                  <a:pt x="2841596" y="1161361"/>
                </a:lnTo>
                <a:lnTo>
                  <a:pt x="2878355" y="1187695"/>
                </a:lnTo>
                <a:lnTo>
                  <a:pt x="2912700" y="1217541"/>
                </a:lnTo>
                <a:lnTo>
                  <a:pt x="2944630" y="1250899"/>
                </a:lnTo>
                <a:lnTo>
                  <a:pt x="2972392" y="1288316"/>
                </a:lnTo>
                <a:lnTo>
                  <a:pt x="2994227" y="1330342"/>
                </a:lnTo>
                <a:lnTo>
                  <a:pt x="3010138" y="1376976"/>
                </a:lnTo>
                <a:lnTo>
                  <a:pt x="3020123" y="1428219"/>
                </a:lnTo>
                <a:lnTo>
                  <a:pt x="3024183" y="1484071"/>
                </a:lnTo>
                <a:lnTo>
                  <a:pt x="3021330" y="1534546"/>
                </a:lnTo>
                <a:lnTo>
                  <a:pt x="3012772" y="1582826"/>
                </a:lnTo>
                <a:lnTo>
                  <a:pt x="2998507" y="1628912"/>
                </a:lnTo>
                <a:lnTo>
                  <a:pt x="2980783" y="1667865"/>
                </a:lnTo>
                <a:close/>
                <a:moveTo>
                  <a:pt x="3004981" y="855878"/>
                </a:moveTo>
                <a:lnTo>
                  <a:pt x="2692256" y="855878"/>
                </a:lnTo>
                <a:lnTo>
                  <a:pt x="2684026" y="807701"/>
                </a:lnTo>
                <a:lnTo>
                  <a:pt x="2667567" y="764667"/>
                </a:lnTo>
                <a:lnTo>
                  <a:pt x="2642878" y="726776"/>
                </a:lnTo>
                <a:lnTo>
                  <a:pt x="2609960" y="694029"/>
                </a:lnTo>
                <a:lnTo>
                  <a:pt x="2569669" y="667626"/>
                </a:lnTo>
                <a:lnTo>
                  <a:pt x="2522863" y="648766"/>
                </a:lnTo>
                <a:lnTo>
                  <a:pt x="2469542" y="637451"/>
                </a:lnTo>
                <a:lnTo>
                  <a:pt x="2409706" y="633679"/>
                </a:lnTo>
                <a:lnTo>
                  <a:pt x="2945247" y="633679"/>
                </a:lnTo>
                <a:lnTo>
                  <a:pt x="2956975" y="654939"/>
                </a:lnTo>
                <a:lnTo>
                  <a:pt x="2975920" y="700673"/>
                </a:lnTo>
                <a:lnTo>
                  <a:pt x="2990236" y="749408"/>
                </a:lnTo>
                <a:lnTo>
                  <a:pt x="2999923" y="801143"/>
                </a:lnTo>
                <a:lnTo>
                  <a:pt x="3004981" y="855878"/>
                </a:lnTo>
                <a:close/>
                <a:moveTo>
                  <a:pt x="2445368" y="1931212"/>
                </a:moveTo>
                <a:lnTo>
                  <a:pt x="2395151" y="1929925"/>
                </a:lnTo>
                <a:lnTo>
                  <a:pt x="2346389" y="1926062"/>
                </a:lnTo>
                <a:lnTo>
                  <a:pt x="2299083" y="1919624"/>
                </a:lnTo>
                <a:lnTo>
                  <a:pt x="2253232" y="1910610"/>
                </a:lnTo>
                <a:lnTo>
                  <a:pt x="2208837" y="1899022"/>
                </a:lnTo>
                <a:lnTo>
                  <a:pt x="2165898" y="1884858"/>
                </a:lnTo>
                <a:lnTo>
                  <a:pt x="2124414" y="1868119"/>
                </a:lnTo>
                <a:lnTo>
                  <a:pt x="2079380" y="1844954"/>
                </a:lnTo>
                <a:lnTo>
                  <a:pt x="2037546" y="1819351"/>
                </a:lnTo>
                <a:lnTo>
                  <a:pt x="1998912" y="1791309"/>
                </a:lnTo>
                <a:lnTo>
                  <a:pt x="1963479" y="1760829"/>
                </a:lnTo>
                <a:lnTo>
                  <a:pt x="1931247" y="1727911"/>
                </a:lnTo>
                <a:lnTo>
                  <a:pt x="1902215" y="1692554"/>
                </a:lnTo>
                <a:lnTo>
                  <a:pt x="1872368" y="1646578"/>
                </a:lnTo>
                <a:lnTo>
                  <a:pt x="1848667" y="1598627"/>
                </a:lnTo>
                <a:lnTo>
                  <a:pt x="1831111" y="1548700"/>
                </a:lnTo>
                <a:lnTo>
                  <a:pt x="1819699" y="1496799"/>
                </a:lnTo>
                <a:lnTo>
                  <a:pt x="1814432" y="1442923"/>
                </a:lnTo>
                <a:lnTo>
                  <a:pt x="2138130" y="1442923"/>
                </a:lnTo>
                <a:lnTo>
                  <a:pt x="2146874" y="1489043"/>
                </a:lnTo>
                <a:lnTo>
                  <a:pt x="2164876" y="1531391"/>
                </a:lnTo>
                <a:lnTo>
                  <a:pt x="2192136" y="1569967"/>
                </a:lnTo>
                <a:lnTo>
                  <a:pt x="2228655" y="1604772"/>
                </a:lnTo>
                <a:lnTo>
                  <a:pt x="2273747" y="1632375"/>
                </a:lnTo>
                <a:lnTo>
                  <a:pt x="2323981" y="1652092"/>
                </a:lnTo>
                <a:lnTo>
                  <a:pt x="2379360" y="1663922"/>
                </a:lnTo>
                <a:lnTo>
                  <a:pt x="2439881" y="1667865"/>
                </a:lnTo>
                <a:lnTo>
                  <a:pt x="2980783" y="1667865"/>
                </a:lnTo>
                <a:lnTo>
                  <a:pt x="2978536" y="1672803"/>
                </a:lnTo>
                <a:lnTo>
                  <a:pt x="2952860" y="1714500"/>
                </a:lnTo>
                <a:lnTo>
                  <a:pt x="2921917" y="1753343"/>
                </a:lnTo>
                <a:lnTo>
                  <a:pt x="2886145" y="1788676"/>
                </a:lnTo>
                <a:lnTo>
                  <a:pt x="2845546" y="1820497"/>
                </a:lnTo>
                <a:lnTo>
                  <a:pt x="2800119" y="1848807"/>
                </a:lnTo>
                <a:lnTo>
                  <a:pt x="2749863" y="1873605"/>
                </a:lnTo>
                <a:lnTo>
                  <a:pt x="2705591" y="1891207"/>
                </a:lnTo>
                <a:lnTo>
                  <a:pt x="2658728" y="1905609"/>
                </a:lnTo>
                <a:lnTo>
                  <a:pt x="2609274" y="1916811"/>
                </a:lnTo>
                <a:lnTo>
                  <a:pt x="2557230" y="1924812"/>
                </a:lnTo>
                <a:lnTo>
                  <a:pt x="2502594" y="1929612"/>
                </a:lnTo>
                <a:lnTo>
                  <a:pt x="2445368" y="1931212"/>
                </a:lnTo>
                <a:close/>
                <a:moveTo>
                  <a:pt x="4012227" y="1931212"/>
                </a:moveTo>
                <a:lnTo>
                  <a:pt x="3958734" y="1929712"/>
                </a:lnTo>
                <a:lnTo>
                  <a:pt x="3906614" y="1925212"/>
                </a:lnTo>
                <a:lnTo>
                  <a:pt x="3855864" y="1917711"/>
                </a:lnTo>
                <a:lnTo>
                  <a:pt x="3806487" y="1907209"/>
                </a:lnTo>
                <a:lnTo>
                  <a:pt x="3758481" y="1893708"/>
                </a:lnTo>
                <a:lnTo>
                  <a:pt x="3711846" y="1877206"/>
                </a:lnTo>
                <a:lnTo>
                  <a:pt x="3666584" y="1857703"/>
                </a:lnTo>
                <a:lnTo>
                  <a:pt x="3622692" y="1835200"/>
                </a:lnTo>
                <a:lnTo>
                  <a:pt x="3581287" y="1809311"/>
                </a:lnTo>
                <a:lnTo>
                  <a:pt x="3542111" y="1781022"/>
                </a:lnTo>
                <a:lnTo>
                  <a:pt x="3505163" y="1750333"/>
                </a:lnTo>
                <a:lnTo>
                  <a:pt x="3470445" y="1717243"/>
                </a:lnTo>
                <a:lnTo>
                  <a:pt x="3437955" y="1681753"/>
                </a:lnTo>
                <a:lnTo>
                  <a:pt x="3407694" y="1643862"/>
                </a:lnTo>
                <a:lnTo>
                  <a:pt x="3379662" y="1603571"/>
                </a:lnTo>
                <a:lnTo>
                  <a:pt x="3353859" y="1560880"/>
                </a:lnTo>
                <a:lnTo>
                  <a:pt x="3331356" y="1515446"/>
                </a:lnTo>
                <a:lnTo>
                  <a:pt x="3311853" y="1468297"/>
                </a:lnTo>
                <a:lnTo>
                  <a:pt x="3295351" y="1419434"/>
                </a:lnTo>
                <a:lnTo>
                  <a:pt x="3281850" y="1368856"/>
                </a:lnTo>
                <a:lnTo>
                  <a:pt x="3271348" y="1316564"/>
                </a:lnTo>
                <a:lnTo>
                  <a:pt x="3263848" y="1262557"/>
                </a:lnTo>
                <a:lnTo>
                  <a:pt x="3259347" y="1206836"/>
                </a:lnTo>
                <a:lnTo>
                  <a:pt x="3257847" y="1149400"/>
                </a:lnTo>
                <a:lnTo>
                  <a:pt x="3259304" y="1092007"/>
                </a:lnTo>
                <a:lnTo>
                  <a:pt x="3263676" y="1036415"/>
                </a:lnTo>
                <a:lnTo>
                  <a:pt x="3270963" y="982622"/>
                </a:lnTo>
                <a:lnTo>
                  <a:pt x="3281164" y="930630"/>
                </a:lnTo>
                <a:lnTo>
                  <a:pt x="3294280" y="880438"/>
                </a:lnTo>
                <a:lnTo>
                  <a:pt x="3310310" y="832046"/>
                </a:lnTo>
                <a:lnTo>
                  <a:pt x="3329256" y="785455"/>
                </a:lnTo>
                <a:lnTo>
                  <a:pt x="3351116" y="740664"/>
                </a:lnTo>
                <a:lnTo>
                  <a:pt x="3376276" y="697372"/>
                </a:lnTo>
                <a:lnTo>
                  <a:pt x="3403751" y="656653"/>
                </a:lnTo>
                <a:lnTo>
                  <a:pt x="3433540" y="618505"/>
                </a:lnTo>
                <a:lnTo>
                  <a:pt x="3465644" y="582930"/>
                </a:lnTo>
                <a:lnTo>
                  <a:pt x="3500063" y="549925"/>
                </a:lnTo>
                <a:lnTo>
                  <a:pt x="3536796" y="519493"/>
                </a:lnTo>
                <a:lnTo>
                  <a:pt x="3575844" y="491632"/>
                </a:lnTo>
                <a:lnTo>
                  <a:pt x="3617206" y="466343"/>
                </a:lnTo>
                <a:lnTo>
                  <a:pt x="3661183" y="443841"/>
                </a:lnTo>
                <a:lnTo>
                  <a:pt x="3706703" y="424338"/>
                </a:lnTo>
                <a:lnTo>
                  <a:pt x="3753766" y="407836"/>
                </a:lnTo>
                <a:lnTo>
                  <a:pt x="3802372" y="394335"/>
                </a:lnTo>
                <a:lnTo>
                  <a:pt x="3852521" y="383833"/>
                </a:lnTo>
                <a:lnTo>
                  <a:pt x="3904213" y="376332"/>
                </a:lnTo>
                <a:lnTo>
                  <a:pt x="3957449" y="371832"/>
                </a:lnTo>
                <a:lnTo>
                  <a:pt x="4012227" y="370332"/>
                </a:lnTo>
                <a:lnTo>
                  <a:pt x="4064990" y="371789"/>
                </a:lnTo>
                <a:lnTo>
                  <a:pt x="4116297" y="376161"/>
                </a:lnTo>
                <a:lnTo>
                  <a:pt x="4166146" y="383447"/>
                </a:lnTo>
                <a:lnTo>
                  <a:pt x="4214538" y="393649"/>
                </a:lnTo>
                <a:lnTo>
                  <a:pt x="4261472" y="406765"/>
                </a:lnTo>
                <a:lnTo>
                  <a:pt x="4306949" y="422795"/>
                </a:lnTo>
                <a:lnTo>
                  <a:pt x="4350969" y="441740"/>
                </a:lnTo>
                <a:lnTo>
                  <a:pt x="4393532" y="463600"/>
                </a:lnTo>
                <a:lnTo>
                  <a:pt x="4439830" y="491816"/>
                </a:lnTo>
                <a:lnTo>
                  <a:pt x="4483105" y="523167"/>
                </a:lnTo>
                <a:lnTo>
                  <a:pt x="4523358" y="557653"/>
                </a:lnTo>
                <a:lnTo>
                  <a:pt x="4560587" y="595274"/>
                </a:lnTo>
                <a:lnTo>
                  <a:pt x="4592819" y="633679"/>
                </a:lnTo>
                <a:lnTo>
                  <a:pt x="3998510" y="633679"/>
                </a:lnTo>
                <a:lnTo>
                  <a:pt x="3945856" y="636574"/>
                </a:lnTo>
                <a:lnTo>
                  <a:pt x="3895793" y="645261"/>
                </a:lnTo>
                <a:lnTo>
                  <a:pt x="3848320" y="659739"/>
                </a:lnTo>
                <a:lnTo>
                  <a:pt x="3803439" y="680008"/>
                </a:lnTo>
                <a:lnTo>
                  <a:pt x="3761148" y="706069"/>
                </a:lnTo>
                <a:lnTo>
                  <a:pt x="3721447" y="737920"/>
                </a:lnTo>
                <a:lnTo>
                  <a:pt x="3685633" y="773811"/>
                </a:lnTo>
                <a:lnTo>
                  <a:pt x="3654968" y="813873"/>
                </a:lnTo>
                <a:lnTo>
                  <a:pt x="3629550" y="857935"/>
                </a:lnTo>
                <a:lnTo>
                  <a:pt x="3609281" y="906170"/>
                </a:lnTo>
                <a:lnTo>
                  <a:pt x="3594194" y="958519"/>
                </a:lnTo>
                <a:lnTo>
                  <a:pt x="3584288" y="1014984"/>
                </a:lnTo>
                <a:lnTo>
                  <a:pt x="4742219" y="1014984"/>
                </a:lnTo>
                <a:lnTo>
                  <a:pt x="4745947" y="1059689"/>
                </a:lnTo>
                <a:lnTo>
                  <a:pt x="4747404" y="1113739"/>
                </a:lnTo>
                <a:lnTo>
                  <a:pt x="4746718" y="1155230"/>
                </a:lnTo>
                <a:lnTo>
                  <a:pt x="4744661" y="1194663"/>
                </a:lnTo>
                <a:lnTo>
                  <a:pt x="4741232" y="1232039"/>
                </a:lnTo>
                <a:lnTo>
                  <a:pt x="4736432" y="1267358"/>
                </a:lnTo>
                <a:lnTo>
                  <a:pt x="3581544" y="1267358"/>
                </a:lnTo>
                <a:lnTo>
                  <a:pt x="3587647" y="1317631"/>
                </a:lnTo>
                <a:lnTo>
                  <a:pt x="3598116" y="1364994"/>
                </a:lnTo>
                <a:lnTo>
                  <a:pt x="3612951" y="1409445"/>
                </a:lnTo>
                <a:lnTo>
                  <a:pt x="3632154" y="1450984"/>
                </a:lnTo>
                <a:lnTo>
                  <a:pt x="3655723" y="1489613"/>
                </a:lnTo>
                <a:lnTo>
                  <a:pt x="3683658" y="1525331"/>
                </a:lnTo>
                <a:lnTo>
                  <a:pt x="3715961" y="1558137"/>
                </a:lnTo>
                <a:lnTo>
                  <a:pt x="3751567" y="1587249"/>
                </a:lnTo>
                <a:lnTo>
                  <a:pt x="3789412" y="1611881"/>
                </a:lnTo>
                <a:lnTo>
                  <a:pt x="3829496" y="1632036"/>
                </a:lnTo>
                <a:lnTo>
                  <a:pt x="3871820" y="1647711"/>
                </a:lnTo>
                <a:lnTo>
                  <a:pt x="3916383" y="1658908"/>
                </a:lnTo>
                <a:lnTo>
                  <a:pt x="3963185" y="1665626"/>
                </a:lnTo>
                <a:lnTo>
                  <a:pt x="4012227" y="1667865"/>
                </a:lnTo>
                <a:lnTo>
                  <a:pt x="4593292" y="1667865"/>
                </a:lnTo>
                <a:lnTo>
                  <a:pt x="4564829" y="1701698"/>
                </a:lnTo>
                <a:lnTo>
                  <a:pt x="4531538" y="1736140"/>
                </a:lnTo>
                <a:lnTo>
                  <a:pt x="4495470" y="1768754"/>
                </a:lnTo>
                <a:lnTo>
                  <a:pt x="4456625" y="1799539"/>
                </a:lnTo>
                <a:lnTo>
                  <a:pt x="4415918" y="1827174"/>
                </a:lnTo>
                <a:lnTo>
                  <a:pt x="4373042" y="1851558"/>
                </a:lnTo>
                <a:lnTo>
                  <a:pt x="4328000" y="1872691"/>
                </a:lnTo>
                <a:lnTo>
                  <a:pt x="4280789" y="1890572"/>
                </a:lnTo>
                <a:lnTo>
                  <a:pt x="4231412" y="1905203"/>
                </a:lnTo>
                <a:lnTo>
                  <a:pt x="4179867" y="1916582"/>
                </a:lnTo>
                <a:lnTo>
                  <a:pt x="4126154" y="1924710"/>
                </a:lnTo>
                <a:lnTo>
                  <a:pt x="4070274" y="1929587"/>
                </a:lnTo>
                <a:lnTo>
                  <a:pt x="4012227" y="1931212"/>
                </a:lnTo>
                <a:close/>
                <a:moveTo>
                  <a:pt x="4742219" y="1014984"/>
                </a:moveTo>
                <a:lnTo>
                  <a:pt x="4420964" y="1014984"/>
                </a:lnTo>
                <a:lnTo>
                  <a:pt x="4416773" y="959281"/>
                </a:lnTo>
                <a:lnTo>
                  <a:pt x="4406001" y="907313"/>
                </a:lnTo>
                <a:lnTo>
                  <a:pt x="4388731" y="859307"/>
                </a:lnTo>
                <a:lnTo>
                  <a:pt x="4364880" y="815035"/>
                </a:lnTo>
                <a:lnTo>
                  <a:pt x="4334477" y="774573"/>
                </a:lnTo>
                <a:lnTo>
                  <a:pt x="4297519" y="737920"/>
                </a:lnTo>
                <a:lnTo>
                  <a:pt x="4261858" y="710264"/>
                </a:lnTo>
                <a:lnTo>
                  <a:pt x="4223845" y="686863"/>
                </a:lnTo>
                <a:lnTo>
                  <a:pt x="4183481" y="667717"/>
                </a:lnTo>
                <a:lnTo>
                  <a:pt x="4140765" y="652825"/>
                </a:lnTo>
                <a:lnTo>
                  <a:pt x="4095698" y="642188"/>
                </a:lnTo>
                <a:lnTo>
                  <a:pt x="4048280" y="635806"/>
                </a:lnTo>
                <a:lnTo>
                  <a:pt x="3998510" y="633679"/>
                </a:lnTo>
                <a:lnTo>
                  <a:pt x="4592819" y="633679"/>
                </a:lnTo>
                <a:lnTo>
                  <a:pt x="4626028" y="680008"/>
                </a:lnTo>
                <a:lnTo>
                  <a:pt x="4654135" y="726948"/>
                </a:lnTo>
                <a:lnTo>
                  <a:pt x="4675995" y="769596"/>
                </a:lnTo>
                <a:lnTo>
                  <a:pt x="4694941" y="813873"/>
                </a:lnTo>
                <a:lnTo>
                  <a:pt x="4710971" y="859778"/>
                </a:lnTo>
                <a:lnTo>
                  <a:pt x="4724103" y="907389"/>
                </a:lnTo>
                <a:lnTo>
                  <a:pt x="4734288" y="956476"/>
                </a:lnTo>
                <a:lnTo>
                  <a:pt x="4741575" y="1007268"/>
                </a:lnTo>
                <a:lnTo>
                  <a:pt x="4742219" y="1014984"/>
                </a:lnTo>
                <a:close/>
                <a:moveTo>
                  <a:pt x="4593292" y="1667865"/>
                </a:moveTo>
                <a:lnTo>
                  <a:pt x="4012227" y="1667865"/>
                </a:lnTo>
                <a:lnTo>
                  <a:pt x="4066481" y="1665258"/>
                </a:lnTo>
                <a:lnTo>
                  <a:pt x="4117078" y="1657434"/>
                </a:lnTo>
                <a:lnTo>
                  <a:pt x="4164017" y="1644396"/>
                </a:lnTo>
                <a:lnTo>
                  <a:pt x="4207299" y="1626141"/>
                </a:lnTo>
                <a:lnTo>
                  <a:pt x="4246923" y="1602672"/>
                </a:lnTo>
                <a:lnTo>
                  <a:pt x="4282889" y="1573987"/>
                </a:lnTo>
                <a:lnTo>
                  <a:pt x="4315198" y="1540086"/>
                </a:lnTo>
                <a:lnTo>
                  <a:pt x="4343849" y="1500970"/>
                </a:lnTo>
                <a:lnTo>
                  <a:pt x="4368843" y="1456639"/>
                </a:lnTo>
                <a:lnTo>
                  <a:pt x="4706256" y="1456639"/>
                </a:lnTo>
                <a:lnTo>
                  <a:pt x="4689628" y="1502054"/>
                </a:lnTo>
                <a:lnTo>
                  <a:pt x="4670222" y="1545640"/>
                </a:lnTo>
                <a:lnTo>
                  <a:pt x="4648039" y="1587398"/>
                </a:lnTo>
                <a:lnTo>
                  <a:pt x="4623080" y="1627327"/>
                </a:lnTo>
                <a:lnTo>
                  <a:pt x="4595343" y="1665427"/>
                </a:lnTo>
                <a:lnTo>
                  <a:pt x="4593292" y="1667865"/>
                </a:lnTo>
                <a:close/>
                <a:moveTo>
                  <a:pt x="5367882" y="1906524"/>
                </a:moveTo>
                <a:lnTo>
                  <a:pt x="5055157" y="1906524"/>
                </a:lnTo>
                <a:lnTo>
                  <a:pt x="5055157" y="0"/>
                </a:lnTo>
                <a:lnTo>
                  <a:pt x="5367882" y="0"/>
                </a:lnTo>
                <a:lnTo>
                  <a:pt x="5367882" y="1906524"/>
                </a:lnTo>
                <a:close/>
                <a:moveTo>
                  <a:pt x="6143316" y="395020"/>
                </a:moveTo>
                <a:lnTo>
                  <a:pt x="5827848" y="395020"/>
                </a:lnTo>
                <a:lnTo>
                  <a:pt x="5827848" y="19202"/>
                </a:lnTo>
                <a:lnTo>
                  <a:pt x="6143316" y="19202"/>
                </a:lnTo>
                <a:lnTo>
                  <a:pt x="6143316" y="395020"/>
                </a:lnTo>
                <a:close/>
                <a:moveTo>
                  <a:pt x="6510905" y="650138"/>
                </a:moveTo>
                <a:lnTo>
                  <a:pt x="5649540" y="650138"/>
                </a:lnTo>
                <a:lnTo>
                  <a:pt x="5649540" y="395020"/>
                </a:lnTo>
                <a:lnTo>
                  <a:pt x="6510905" y="395020"/>
                </a:lnTo>
                <a:lnTo>
                  <a:pt x="6510905" y="650138"/>
                </a:lnTo>
                <a:close/>
                <a:moveTo>
                  <a:pt x="6510905" y="1906524"/>
                </a:moveTo>
                <a:lnTo>
                  <a:pt x="6264017" y="1906524"/>
                </a:lnTo>
                <a:lnTo>
                  <a:pt x="6205682" y="1904508"/>
                </a:lnTo>
                <a:lnTo>
                  <a:pt x="6151378" y="1898462"/>
                </a:lnTo>
                <a:lnTo>
                  <a:pt x="6101104" y="1888385"/>
                </a:lnTo>
                <a:lnTo>
                  <a:pt x="6054862" y="1874277"/>
                </a:lnTo>
                <a:lnTo>
                  <a:pt x="6012650" y="1856138"/>
                </a:lnTo>
                <a:lnTo>
                  <a:pt x="5974469" y="1833969"/>
                </a:lnTo>
                <a:lnTo>
                  <a:pt x="5940319" y="1807768"/>
                </a:lnTo>
                <a:lnTo>
                  <a:pt x="5910480" y="1777033"/>
                </a:lnTo>
                <a:lnTo>
                  <a:pt x="5885231" y="1741260"/>
                </a:lnTo>
                <a:lnTo>
                  <a:pt x="5864573" y="1700448"/>
                </a:lnTo>
                <a:lnTo>
                  <a:pt x="5848506" y="1654597"/>
                </a:lnTo>
                <a:lnTo>
                  <a:pt x="5837029" y="1603708"/>
                </a:lnTo>
                <a:lnTo>
                  <a:pt x="5830143" y="1547780"/>
                </a:lnTo>
                <a:lnTo>
                  <a:pt x="5827848" y="1486814"/>
                </a:lnTo>
                <a:lnTo>
                  <a:pt x="5827848" y="650138"/>
                </a:lnTo>
                <a:lnTo>
                  <a:pt x="6143316" y="650138"/>
                </a:lnTo>
                <a:lnTo>
                  <a:pt x="6143316" y="1486814"/>
                </a:lnTo>
                <a:lnTo>
                  <a:pt x="6145716" y="1526419"/>
                </a:lnTo>
                <a:lnTo>
                  <a:pt x="6164919" y="1588141"/>
                </a:lnTo>
                <a:lnTo>
                  <a:pt x="6205724" y="1625860"/>
                </a:lnTo>
                <a:lnTo>
                  <a:pt x="6274304" y="1643691"/>
                </a:lnTo>
                <a:lnTo>
                  <a:pt x="6318881" y="1645919"/>
                </a:lnTo>
                <a:lnTo>
                  <a:pt x="6510905" y="1645919"/>
                </a:lnTo>
                <a:lnTo>
                  <a:pt x="6510905" y="1906524"/>
                </a:lnTo>
                <a:close/>
              </a:path>
            </a:pathLst>
          </a:custGeom>
          <a:solidFill>
            <a:srgbClr val="12091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object 9" descr=""/>
          <p:cNvPicPr/>
          <p:nvPr/>
        </p:nvPicPr>
        <p:blipFill>
          <a:blip r:embed="rId2"/>
          <a:stretch/>
        </p:blipFill>
        <p:spPr>
          <a:xfrm>
            <a:off x="0" y="0"/>
            <a:ext cx="18287640" cy="797040"/>
          </a:xfrm>
          <a:prstGeom prst="rect">
            <a:avLst/>
          </a:prstGeom>
          <a:ln w="0">
            <a:noFill/>
          </a:ln>
        </p:spPr>
      </p:pic>
      <p:pic>
        <p:nvPicPr>
          <p:cNvPr id="134" name="object 10" descr=""/>
          <p:cNvPicPr/>
          <p:nvPr/>
        </p:nvPicPr>
        <p:blipFill>
          <a:blip r:embed="rId3"/>
          <a:stretch/>
        </p:blipFill>
        <p:spPr>
          <a:xfrm>
            <a:off x="0" y="9479160"/>
            <a:ext cx="18287640" cy="80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0" y="0"/>
            <a:ext cx="7208640" cy="10286640"/>
          </a:xfrm>
          <a:custGeom>
            <a:avLst/>
            <a:gdLst/>
            <a:ahLst/>
            <a:rect l="l" t="t" r="r" b="b"/>
            <a:pathLst>
              <a:path w="7209155" h="10287000">
                <a:moveTo>
                  <a:pt x="0" y="10286999"/>
                </a:moveTo>
                <a:lnTo>
                  <a:pt x="7209064" y="10286999"/>
                </a:lnTo>
                <a:lnTo>
                  <a:pt x="720906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cfb9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object 3"/>
          <p:cNvGrpSpPr/>
          <p:nvPr/>
        </p:nvGrpSpPr>
        <p:grpSpPr>
          <a:xfrm>
            <a:off x="1028880" y="0"/>
            <a:ext cx="17259120" cy="10286640"/>
            <a:chOff x="1028880" y="0"/>
            <a:chExt cx="17259120" cy="10286640"/>
          </a:xfrm>
        </p:grpSpPr>
        <p:sp>
          <p:nvSpPr>
            <p:cNvPr id="137" name="object 4"/>
            <p:cNvSpPr/>
            <p:nvPr/>
          </p:nvSpPr>
          <p:spPr>
            <a:xfrm>
              <a:off x="7209000" y="0"/>
              <a:ext cx="11079000" cy="10286640"/>
            </a:xfrm>
            <a:custGeom>
              <a:avLst/>
              <a:gdLst/>
              <a:ahLst/>
              <a:rect l="l" t="t" r="r" b="b"/>
              <a:pathLst>
                <a:path w="11079480" h="10287000">
                  <a:moveTo>
                    <a:pt x="11078934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11078934" y="0"/>
                  </a:lnTo>
                  <a:lnTo>
                    <a:pt x="11078934" y="1028699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8" name="object 5" descr=""/>
            <p:cNvPicPr/>
            <p:nvPr/>
          </p:nvPicPr>
          <p:blipFill>
            <a:blip r:embed="rId1"/>
            <a:stretch/>
          </p:blipFill>
          <p:spPr>
            <a:xfrm>
              <a:off x="1257120" y="4161240"/>
              <a:ext cx="7590960" cy="549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9" name="object 6" descr=""/>
            <p:cNvPicPr/>
            <p:nvPr/>
          </p:nvPicPr>
          <p:blipFill>
            <a:blip r:embed="rId2"/>
            <a:stretch/>
          </p:blipFill>
          <p:spPr>
            <a:xfrm>
              <a:off x="1397880" y="4334400"/>
              <a:ext cx="7314480" cy="388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0" name="object 7"/>
            <p:cNvSpPr/>
            <p:nvPr/>
          </p:nvSpPr>
          <p:spPr>
            <a:xfrm>
              <a:off x="1028880" y="1077480"/>
              <a:ext cx="2660760" cy="817560"/>
            </a:xfrm>
            <a:custGeom>
              <a:avLst/>
              <a:gdLst/>
              <a:ahLst/>
              <a:rect l="l" t="t" r="r" b="b"/>
              <a:pathLst>
                <a:path w="2661285" h="817880">
                  <a:moveTo>
                    <a:pt x="816825" y="163512"/>
                  </a:moveTo>
                  <a:lnTo>
                    <a:pt x="810996" y="120040"/>
                  </a:lnTo>
                  <a:lnTo>
                    <a:pt x="794524" y="80987"/>
                  </a:lnTo>
                  <a:lnTo>
                    <a:pt x="768985" y="47891"/>
                  </a:lnTo>
                  <a:lnTo>
                    <a:pt x="735914" y="22326"/>
                  </a:lnTo>
                  <a:lnTo>
                    <a:pt x="696887" y="5842"/>
                  </a:lnTo>
                  <a:lnTo>
                    <a:pt x="653465" y="0"/>
                  </a:lnTo>
                  <a:lnTo>
                    <a:pt x="163360" y="0"/>
                  </a:lnTo>
                  <a:lnTo>
                    <a:pt x="119938" y="5842"/>
                  </a:lnTo>
                  <a:lnTo>
                    <a:pt x="80911" y="22326"/>
                  </a:lnTo>
                  <a:lnTo>
                    <a:pt x="47853" y="47891"/>
                  </a:lnTo>
                  <a:lnTo>
                    <a:pt x="22301" y="80987"/>
                  </a:lnTo>
                  <a:lnTo>
                    <a:pt x="5829" y="120040"/>
                  </a:lnTo>
                  <a:lnTo>
                    <a:pt x="0" y="163512"/>
                  </a:lnTo>
                  <a:lnTo>
                    <a:pt x="0" y="654050"/>
                  </a:lnTo>
                  <a:lnTo>
                    <a:pt x="5829" y="697522"/>
                  </a:lnTo>
                  <a:lnTo>
                    <a:pt x="22301" y="736574"/>
                  </a:lnTo>
                  <a:lnTo>
                    <a:pt x="47853" y="769670"/>
                  </a:lnTo>
                  <a:lnTo>
                    <a:pt x="80911" y="795235"/>
                  </a:lnTo>
                  <a:lnTo>
                    <a:pt x="119938" y="811720"/>
                  </a:lnTo>
                  <a:lnTo>
                    <a:pt x="163360" y="817562"/>
                  </a:lnTo>
                  <a:lnTo>
                    <a:pt x="653465" y="817562"/>
                  </a:lnTo>
                  <a:lnTo>
                    <a:pt x="696887" y="811720"/>
                  </a:lnTo>
                  <a:lnTo>
                    <a:pt x="735914" y="795235"/>
                  </a:lnTo>
                  <a:lnTo>
                    <a:pt x="768985" y="769670"/>
                  </a:lnTo>
                  <a:lnTo>
                    <a:pt x="794524" y="736574"/>
                  </a:lnTo>
                  <a:lnTo>
                    <a:pt x="810996" y="697522"/>
                  </a:lnTo>
                  <a:lnTo>
                    <a:pt x="816825" y="654050"/>
                  </a:lnTo>
                  <a:lnTo>
                    <a:pt x="816825" y="163512"/>
                  </a:lnTo>
                  <a:close/>
                  <a:moveTo>
                    <a:pt x="1465059" y="172224"/>
                  </a:moveTo>
                  <a:lnTo>
                    <a:pt x="1390573" y="172224"/>
                  </a:lnTo>
                  <a:lnTo>
                    <a:pt x="1390573" y="461975"/>
                  </a:lnTo>
                  <a:lnTo>
                    <a:pt x="1388859" y="486219"/>
                  </a:lnTo>
                  <a:lnTo>
                    <a:pt x="1375130" y="525132"/>
                  </a:lnTo>
                  <a:lnTo>
                    <a:pt x="1330782" y="559422"/>
                  </a:lnTo>
                  <a:lnTo>
                    <a:pt x="1287322" y="565962"/>
                  </a:lnTo>
                  <a:lnTo>
                    <a:pt x="1264450" y="564337"/>
                  </a:lnTo>
                  <a:lnTo>
                    <a:pt x="1226553" y="551256"/>
                  </a:lnTo>
                  <a:lnTo>
                    <a:pt x="1191425" y="507263"/>
                  </a:lnTo>
                  <a:lnTo>
                    <a:pt x="1184732" y="461975"/>
                  </a:lnTo>
                  <a:lnTo>
                    <a:pt x="1184732" y="172224"/>
                  </a:lnTo>
                  <a:lnTo>
                    <a:pt x="1110234" y="172224"/>
                  </a:lnTo>
                  <a:lnTo>
                    <a:pt x="1110310" y="461975"/>
                  </a:lnTo>
                  <a:lnTo>
                    <a:pt x="1116114" y="512013"/>
                  </a:lnTo>
                  <a:lnTo>
                    <a:pt x="1133754" y="554850"/>
                  </a:lnTo>
                  <a:lnTo>
                    <a:pt x="1161364" y="588530"/>
                  </a:lnTo>
                  <a:lnTo>
                    <a:pt x="1197140" y="612406"/>
                  </a:lnTo>
                  <a:lnTo>
                    <a:pt x="1239786" y="626630"/>
                  </a:lnTo>
                  <a:lnTo>
                    <a:pt x="1286675" y="631367"/>
                  </a:lnTo>
                  <a:lnTo>
                    <a:pt x="1310640" y="630186"/>
                  </a:lnTo>
                  <a:lnTo>
                    <a:pt x="1355407" y="620699"/>
                  </a:lnTo>
                  <a:lnTo>
                    <a:pt x="1395425" y="601700"/>
                  </a:lnTo>
                  <a:lnTo>
                    <a:pt x="1427772" y="572922"/>
                  </a:lnTo>
                  <a:lnTo>
                    <a:pt x="1432814" y="565962"/>
                  </a:lnTo>
                  <a:lnTo>
                    <a:pt x="1440891" y="554850"/>
                  </a:lnTo>
                  <a:lnTo>
                    <a:pt x="1451470" y="534492"/>
                  </a:lnTo>
                  <a:lnTo>
                    <a:pt x="1459026" y="512013"/>
                  </a:lnTo>
                  <a:lnTo>
                    <a:pt x="1463548" y="487400"/>
                  </a:lnTo>
                  <a:lnTo>
                    <a:pt x="1464995" y="461975"/>
                  </a:lnTo>
                  <a:lnTo>
                    <a:pt x="1465059" y="172224"/>
                  </a:lnTo>
                  <a:close/>
                  <a:moveTo>
                    <a:pt x="1830628" y="526072"/>
                  </a:moveTo>
                  <a:lnTo>
                    <a:pt x="1819732" y="481799"/>
                  </a:lnTo>
                  <a:lnTo>
                    <a:pt x="1791589" y="452158"/>
                  </a:lnTo>
                  <a:lnTo>
                    <a:pt x="1754581" y="433565"/>
                  </a:lnTo>
                  <a:lnTo>
                    <a:pt x="1703857" y="417499"/>
                  </a:lnTo>
                  <a:lnTo>
                    <a:pt x="1678051" y="409816"/>
                  </a:lnTo>
                  <a:lnTo>
                    <a:pt x="1639455" y="392722"/>
                  </a:lnTo>
                  <a:lnTo>
                    <a:pt x="1623479" y="363867"/>
                  </a:lnTo>
                  <a:lnTo>
                    <a:pt x="1624469" y="355155"/>
                  </a:lnTo>
                  <a:lnTo>
                    <a:pt x="1658277" y="326097"/>
                  </a:lnTo>
                  <a:lnTo>
                    <a:pt x="1684261" y="323316"/>
                  </a:lnTo>
                  <a:lnTo>
                    <a:pt x="1698510" y="324218"/>
                  </a:lnTo>
                  <a:lnTo>
                    <a:pt x="1739798" y="345516"/>
                  </a:lnTo>
                  <a:lnTo>
                    <a:pt x="1751558" y="376288"/>
                  </a:lnTo>
                  <a:lnTo>
                    <a:pt x="1826056" y="376288"/>
                  </a:lnTo>
                  <a:lnTo>
                    <a:pt x="1822538" y="350913"/>
                  </a:lnTo>
                  <a:lnTo>
                    <a:pt x="1814626" y="328383"/>
                  </a:lnTo>
                  <a:lnTo>
                    <a:pt x="1811439" y="323316"/>
                  </a:lnTo>
                  <a:lnTo>
                    <a:pt x="1802282" y="308724"/>
                  </a:lnTo>
                  <a:lnTo>
                    <a:pt x="1765401" y="278180"/>
                  </a:lnTo>
                  <a:lnTo>
                    <a:pt x="1716074" y="262483"/>
                  </a:lnTo>
                  <a:lnTo>
                    <a:pt x="1686864" y="260527"/>
                  </a:lnTo>
                  <a:lnTo>
                    <a:pt x="1666862" y="261391"/>
                  </a:lnTo>
                  <a:lnTo>
                    <a:pt x="1613687" y="274256"/>
                  </a:lnTo>
                  <a:lnTo>
                    <a:pt x="1574723" y="300748"/>
                  </a:lnTo>
                  <a:lnTo>
                    <a:pt x="1552587" y="337045"/>
                  </a:lnTo>
                  <a:lnTo>
                    <a:pt x="1548358" y="364807"/>
                  </a:lnTo>
                  <a:lnTo>
                    <a:pt x="1549476" y="381317"/>
                  </a:lnTo>
                  <a:lnTo>
                    <a:pt x="1566633" y="421424"/>
                  </a:lnTo>
                  <a:lnTo>
                    <a:pt x="1598739" y="447548"/>
                  </a:lnTo>
                  <a:lnTo>
                    <a:pt x="1640306" y="464096"/>
                  </a:lnTo>
                  <a:lnTo>
                    <a:pt x="1677073" y="475056"/>
                  </a:lnTo>
                  <a:lnTo>
                    <a:pt x="1696554" y="480822"/>
                  </a:lnTo>
                  <a:lnTo>
                    <a:pt x="1737842" y="496633"/>
                  </a:lnTo>
                  <a:lnTo>
                    <a:pt x="1757375" y="527253"/>
                  </a:lnTo>
                  <a:lnTo>
                    <a:pt x="1756346" y="535800"/>
                  </a:lnTo>
                  <a:lnTo>
                    <a:pt x="1719211" y="566953"/>
                  </a:lnTo>
                  <a:lnTo>
                    <a:pt x="1691449" y="569887"/>
                  </a:lnTo>
                  <a:lnTo>
                    <a:pt x="1677022" y="568947"/>
                  </a:lnTo>
                  <a:lnTo>
                    <a:pt x="1641132" y="554850"/>
                  </a:lnTo>
                  <a:lnTo>
                    <a:pt x="1619567" y="516255"/>
                  </a:lnTo>
                  <a:lnTo>
                    <a:pt x="1542453" y="516255"/>
                  </a:lnTo>
                  <a:lnTo>
                    <a:pt x="1554708" y="562000"/>
                  </a:lnTo>
                  <a:lnTo>
                    <a:pt x="1586395" y="599325"/>
                  </a:lnTo>
                  <a:lnTo>
                    <a:pt x="1633816" y="624217"/>
                  </a:lnTo>
                  <a:lnTo>
                    <a:pt x="1672043" y="631736"/>
                  </a:lnTo>
                  <a:lnTo>
                    <a:pt x="1692744" y="632675"/>
                  </a:lnTo>
                  <a:lnTo>
                    <a:pt x="1712963" y="631825"/>
                  </a:lnTo>
                  <a:lnTo>
                    <a:pt x="1765287" y="618947"/>
                  </a:lnTo>
                  <a:lnTo>
                    <a:pt x="1804250" y="592455"/>
                  </a:lnTo>
                  <a:lnTo>
                    <a:pt x="1820252" y="569887"/>
                  </a:lnTo>
                  <a:lnTo>
                    <a:pt x="1821078" y="568502"/>
                  </a:lnTo>
                  <a:lnTo>
                    <a:pt x="1826387" y="555180"/>
                  </a:lnTo>
                  <a:lnTo>
                    <a:pt x="1829574" y="541032"/>
                  </a:lnTo>
                  <a:lnTo>
                    <a:pt x="1830628" y="526072"/>
                  </a:lnTo>
                  <a:close/>
                  <a:moveTo>
                    <a:pt x="2241118" y="437769"/>
                  </a:moveTo>
                  <a:lnTo>
                    <a:pt x="2235568" y="388556"/>
                  </a:lnTo>
                  <a:lnTo>
                    <a:pt x="2218906" y="345554"/>
                  </a:lnTo>
                  <a:lnTo>
                    <a:pt x="2192274" y="309575"/>
                  </a:lnTo>
                  <a:lnTo>
                    <a:pt x="2163356" y="287032"/>
                  </a:lnTo>
                  <a:lnTo>
                    <a:pt x="2163356" y="414223"/>
                  </a:lnTo>
                  <a:lnTo>
                    <a:pt x="1964055" y="414223"/>
                  </a:lnTo>
                  <a:lnTo>
                    <a:pt x="1974837" y="376783"/>
                  </a:lnTo>
                  <a:lnTo>
                    <a:pt x="2011146" y="337299"/>
                  </a:lnTo>
                  <a:lnTo>
                    <a:pt x="2062734" y="323316"/>
                  </a:lnTo>
                  <a:lnTo>
                    <a:pt x="2083104" y="324866"/>
                  </a:lnTo>
                  <a:lnTo>
                    <a:pt x="2133955" y="348170"/>
                  </a:lnTo>
                  <a:lnTo>
                    <a:pt x="2161273" y="394652"/>
                  </a:lnTo>
                  <a:lnTo>
                    <a:pt x="2163356" y="414223"/>
                  </a:lnTo>
                  <a:lnTo>
                    <a:pt x="2163356" y="287032"/>
                  </a:lnTo>
                  <a:lnTo>
                    <a:pt x="2114194" y="266090"/>
                  </a:lnTo>
                  <a:lnTo>
                    <a:pt x="2065997" y="260527"/>
                  </a:lnTo>
                  <a:lnTo>
                    <a:pt x="2040267" y="261962"/>
                  </a:lnTo>
                  <a:lnTo>
                    <a:pt x="1993214" y="273405"/>
                  </a:lnTo>
                  <a:lnTo>
                    <a:pt x="1952739" y="296087"/>
                  </a:lnTo>
                  <a:lnTo>
                    <a:pt x="1921052" y="328790"/>
                  </a:lnTo>
                  <a:lnTo>
                    <a:pt x="1898789" y="370611"/>
                  </a:lnTo>
                  <a:lnTo>
                    <a:pt x="1887677" y="419341"/>
                  </a:lnTo>
                  <a:lnTo>
                    <a:pt x="1886292" y="446278"/>
                  </a:lnTo>
                  <a:lnTo>
                    <a:pt x="1887728" y="473252"/>
                  </a:lnTo>
                  <a:lnTo>
                    <a:pt x="1899158" y="522312"/>
                  </a:lnTo>
                  <a:lnTo>
                    <a:pt x="1921992" y="564172"/>
                  </a:lnTo>
                  <a:lnTo>
                    <a:pt x="1954009" y="596874"/>
                  </a:lnTo>
                  <a:lnTo>
                    <a:pt x="1994446" y="619810"/>
                  </a:lnTo>
                  <a:lnTo>
                    <a:pt x="2040839" y="631253"/>
                  </a:lnTo>
                  <a:lnTo>
                    <a:pt x="2065997" y="632675"/>
                  </a:lnTo>
                  <a:lnTo>
                    <a:pt x="2096376" y="630720"/>
                  </a:lnTo>
                  <a:lnTo>
                    <a:pt x="2149310" y="615022"/>
                  </a:lnTo>
                  <a:lnTo>
                    <a:pt x="2191740" y="584161"/>
                  </a:lnTo>
                  <a:lnTo>
                    <a:pt x="2203945" y="569887"/>
                  </a:lnTo>
                  <a:lnTo>
                    <a:pt x="2208288" y="564819"/>
                  </a:lnTo>
                  <a:lnTo>
                    <a:pt x="2221484" y="543280"/>
                  </a:lnTo>
                  <a:lnTo>
                    <a:pt x="2231326" y="519531"/>
                  </a:lnTo>
                  <a:lnTo>
                    <a:pt x="2150948" y="519531"/>
                  </a:lnTo>
                  <a:lnTo>
                    <a:pt x="2136330" y="541566"/>
                  </a:lnTo>
                  <a:lnTo>
                    <a:pt x="2117293" y="557301"/>
                  </a:lnTo>
                  <a:lnTo>
                    <a:pt x="2093849" y="566750"/>
                  </a:lnTo>
                  <a:lnTo>
                    <a:pt x="2065997" y="569887"/>
                  </a:lnTo>
                  <a:lnTo>
                    <a:pt x="2045906" y="568261"/>
                  </a:lnTo>
                  <a:lnTo>
                    <a:pt x="1995424" y="543725"/>
                  </a:lnTo>
                  <a:lnTo>
                    <a:pt x="1966633" y="494919"/>
                  </a:lnTo>
                  <a:lnTo>
                    <a:pt x="1963407" y="474395"/>
                  </a:lnTo>
                  <a:lnTo>
                    <a:pt x="2238514" y="474395"/>
                  </a:lnTo>
                  <a:lnTo>
                    <a:pt x="2239657" y="465975"/>
                  </a:lnTo>
                  <a:lnTo>
                    <a:pt x="2240470" y="457073"/>
                  </a:lnTo>
                  <a:lnTo>
                    <a:pt x="2240965" y="447662"/>
                  </a:lnTo>
                  <a:lnTo>
                    <a:pt x="2241118" y="437769"/>
                  </a:lnTo>
                  <a:close/>
                  <a:moveTo>
                    <a:pt x="2388933" y="172224"/>
                  </a:moveTo>
                  <a:lnTo>
                    <a:pt x="2314435" y="172224"/>
                  </a:lnTo>
                  <a:lnTo>
                    <a:pt x="2314435" y="626795"/>
                  </a:lnTo>
                  <a:lnTo>
                    <a:pt x="2388933" y="626795"/>
                  </a:lnTo>
                  <a:lnTo>
                    <a:pt x="2388933" y="172224"/>
                  </a:lnTo>
                  <a:close/>
                  <a:moveTo>
                    <a:pt x="2661208" y="266407"/>
                  </a:moveTo>
                  <a:lnTo>
                    <a:pt x="2573642" y="266407"/>
                  </a:lnTo>
                  <a:lnTo>
                    <a:pt x="2573642" y="176809"/>
                  </a:lnTo>
                  <a:lnTo>
                    <a:pt x="2498496" y="176809"/>
                  </a:lnTo>
                  <a:lnTo>
                    <a:pt x="2498496" y="266407"/>
                  </a:lnTo>
                  <a:lnTo>
                    <a:pt x="2456027" y="266407"/>
                  </a:lnTo>
                  <a:lnTo>
                    <a:pt x="2456027" y="327240"/>
                  </a:lnTo>
                  <a:lnTo>
                    <a:pt x="2498496" y="327240"/>
                  </a:lnTo>
                  <a:lnTo>
                    <a:pt x="2498496" y="526719"/>
                  </a:lnTo>
                  <a:lnTo>
                    <a:pt x="2500172" y="551370"/>
                  </a:lnTo>
                  <a:lnTo>
                    <a:pt x="2513571" y="589635"/>
                  </a:lnTo>
                  <a:lnTo>
                    <a:pt x="2557957" y="620903"/>
                  </a:lnTo>
                  <a:lnTo>
                    <a:pt x="2602395" y="626795"/>
                  </a:lnTo>
                  <a:lnTo>
                    <a:pt x="2661208" y="626795"/>
                  </a:lnTo>
                  <a:lnTo>
                    <a:pt x="2661208" y="564654"/>
                  </a:lnTo>
                  <a:lnTo>
                    <a:pt x="2615463" y="564654"/>
                  </a:lnTo>
                  <a:lnTo>
                    <a:pt x="2604846" y="564134"/>
                  </a:lnTo>
                  <a:lnTo>
                    <a:pt x="2574213" y="536168"/>
                  </a:lnTo>
                  <a:lnTo>
                    <a:pt x="2573642" y="526719"/>
                  </a:lnTo>
                  <a:lnTo>
                    <a:pt x="2573642" y="327240"/>
                  </a:lnTo>
                  <a:lnTo>
                    <a:pt x="2661208" y="327240"/>
                  </a:lnTo>
                  <a:lnTo>
                    <a:pt x="2661208" y="266407"/>
                  </a:lnTo>
                  <a:close/>
                </a:path>
              </a:pathLst>
            </a:custGeom>
            <a:solidFill>
              <a:srgbClr val="1209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object 8"/>
            <p:cNvSpPr/>
            <p:nvPr/>
          </p:nvSpPr>
          <p:spPr>
            <a:xfrm>
              <a:off x="1328040" y="1268280"/>
              <a:ext cx="237240" cy="381240"/>
            </a:xfrm>
            <a:custGeom>
              <a:avLst/>
              <a:gdLst/>
              <a:ahLst/>
              <a:rect l="l" t="t" r="r" b="b"/>
              <a:pathLst>
                <a:path w="237490" h="381635">
                  <a:moveTo>
                    <a:pt x="236880" y="40868"/>
                  </a:moveTo>
                  <a:lnTo>
                    <a:pt x="233680" y="24968"/>
                  </a:lnTo>
                  <a:lnTo>
                    <a:pt x="224917" y="11963"/>
                  </a:lnTo>
                  <a:lnTo>
                    <a:pt x="211937" y="3213"/>
                  </a:lnTo>
                  <a:lnTo>
                    <a:pt x="196049" y="0"/>
                  </a:lnTo>
                  <a:lnTo>
                    <a:pt x="180149" y="3213"/>
                  </a:lnTo>
                  <a:lnTo>
                    <a:pt x="167170" y="11963"/>
                  </a:lnTo>
                  <a:lnTo>
                    <a:pt x="158407" y="24968"/>
                  </a:lnTo>
                  <a:lnTo>
                    <a:pt x="155206" y="40868"/>
                  </a:lnTo>
                  <a:lnTo>
                    <a:pt x="155206" y="299770"/>
                  </a:lnTo>
                  <a:lnTo>
                    <a:pt x="141592" y="299770"/>
                  </a:lnTo>
                  <a:lnTo>
                    <a:pt x="125691" y="302983"/>
                  </a:lnTo>
                  <a:lnTo>
                    <a:pt x="118808" y="307632"/>
                  </a:lnTo>
                  <a:lnTo>
                    <a:pt x="116598" y="306146"/>
                  </a:lnTo>
                  <a:lnTo>
                    <a:pt x="106934" y="302133"/>
                  </a:lnTo>
                  <a:lnTo>
                    <a:pt x="101892" y="301129"/>
                  </a:lnTo>
                  <a:lnTo>
                    <a:pt x="93929" y="301129"/>
                  </a:lnTo>
                  <a:lnTo>
                    <a:pt x="88696" y="301129"/>
                  </a:lnTo>
                  <a:lnTo>
                    <a:pt x="83667" y="302133"/>
                  </a:lnTo>
                  <a:lnTo>
                    <a:pt x="81686" y="302958"/>
                  </a:lnTo>
                  <a:lnTo>
                    <a:pt x="81686" y="8382"/>
                  </a:lnTo>
                  <a:lnTo>
                    <a:pt x="76911" y="7861"/>
                  </a:lnTo>
                  <a:lnTo>
                    <a:pt x="69977" y="39077"/>
                  </a:lnTo>
                  <a:lnTo>
                    <a:pt x="59855" y="58089"/>
                  </a:lnTo>
                  <a:lnTo>
                    <a:pt x="42481" y="68580"/>
                  </a:lnTo>
                  <a:lnTo>
                    <a:pt x="22225" y="69253"/>
                  </a:lnTo>
                  <a:lnTo>
                    <a:pt x="3378" y="58826"/>
                  </a:lnTo>
                  <a:lnTo>
                    <a:pt x="2120" y="57594"/>
                  </a:lnTo>
                  <a:lnTo>
                    <a:pt x="0" y="58483"/>
                  </a:lnTo>
                  <a:lnTo>
                    <a:pt x="0" y="60248"/>
                  </a:lnTo>
                  <a:lnTo>
                    <a:pt x="12" y="306654"/>
                  </a:lnTo>
                  <a:lnTo>
                    <a:pt x="5842" y="335584"/>
                  </a:lnTo>
                  <a:lnTo>
                    <a:pt x="21755" y="359206"/>
                  </a:lnTo>
                  <a:lnTo>
                    <a:pt x="45364" y="375145"/>
                  </a:lnTo>
                  <a:lnTo>
                    <a:pt x="74269" y="380974"/>
                  </a:lnTo>
                  <a:lnTo>
                    <a:pt x="78371" y="380974"/>
                  </a:lnTo>
                  <a:lnTo>
                    <a:pt x="81203" y="378142"/>
                  </a:lnTo>
                  <a:lnTo>
                    <a:pt x="83667" y="379158"/>
                  </a:lnTo>
                  <a:lnTo>
                    <a:pt x="88696" y="380161"/>
                  </a:lnTo>
                  <a:lnTo>
                    <a:pt x="101892" y="380161"/>
                  </a:lnTo>
                  <a:lnTo>
                    <a:pt x="102971" y="379945"/>
                  </a:lnTo>
                  <a:lnTo>
                    <a:pt x="104559" y="381520"/>
                  </a:lnTo>
                  <a:lnTo>
                    <a:pt x="196049" y="381520"/>
                  </a:lnTo>
                  <a:lnTo>
                    <a:pt x="211937" y="378307"/>
                  </a:lnTo>
                  <a:lnTo>
                    <a:pt x="224917" y="369557"/>
                  </a:lnTo>
                  <a:lnTo>
                    <a:pt x="233680" y="356552"/>
                  </a:lnTo>
                  <a:lnTo>
                    <a:pt x="236880" y="340652"/>
                  </a:lnTo>
                  <a:lnTo>
                    <a:pt x="236880" y="4086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2" name="object 9" descr=""/>
            <p:cNvPicPr/>
            <p:nvPr/>
          </p:nvPicPr>
          <p:blipFill>
            <a:blip r:embed="rId3"/>
            <a:stretch/>
          </p:blipFill>
          <p:spPr>
            <a:xfrm>
              <a:off x="1325520" y="1251720"/>
              <a:ext cx="67680" cy="67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object 10"/>
            <p:cNvSpPr/>
            <p:nvPr/>
          </p:nvSpPr>
          <p:spPr>
            <a:xfrm>
              <a:off x="1382760" y="1513440"/>
              <a:ext cx="136080" cy="136080"/>
            </a:xfrm>
            <a:custGeom>
              <a:avLst/>
              <a:gdLst/>
              <a:ahLst/>
              <a:rect l="l" t="t" r="r" b="b"/>
              <a:pathLst>
                <a:path w="136525" h="136525">
                  <a:moveTo>
                    <a:pt x="95288" y="121551"/>
                  </a:moveTo>
                  <a:lnTo>
                    <a:pt x="13614" y="121551"/>
                  </a:lnTo>
                  <a:lnTo>
                    <a:pt x="13614" y="133311"/>
                  </a:lnTo>
                  <a:lnTo>
                    <a:pt x="15875" y="135610"/>
                  </a:lnTo>
                  <a:lnTo>
                    <a:pt x="54457" y="136258"/>
                  </a:lnTo>
                  <a:lnTo>
                    <a:pt x="93014" y="135750"/>
                  </a:lnTo>
                  <a:lnTo>
                    <a:pt x="95288" y="133438"/>
                  </a:lnTo>
                  <a:lnTo>
                    <a:pt x="95288" y="121551"/>
                  </a:lnTo>
                  <a:close/>
                  <a:moveTo>
                    <a:pt x="136131" y="0"/>
                  </a:moveTo>
                  <a:lnTo>
                    <a:pt x="104292" y="21170"/>
                  </a:lnTo>
                  <a:lnTo>
                    <a:pt x="68072" y="28219"/>
                  </a:lnTo>
                  <a:lnTo>
                    <a:pt x="31838" y="21170"/>
                  </a:lnTo>
                  <a:lnTo>
                    <a:pt x="0" y="0"/>
                  </a:lnTo>
                  <a:lnTo>
                    <a:pt x="0" y="81762"/>
                  </a:lnTo>
                  <a:lnTo>
                    <a:pt x="136131" y="81762"/>
                  </a:lnTo>
                  <a:lnTo>
                    <a:pt x="1361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4" name="object 11"/>
          <p:cNvSpPr/>
          <p:nvPr/>
        </p:nvSpPr>
        <p:spPr>
          <a:xfrm>
            <a:off x="9756360" y="4604760"/>
            <a:ext cx="756324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pt-BR" sz="2750" spc="18" strike="noStrike">
                <a:latin typeface="Roboto"/>
              </a:rPr>
              <a:t>O </a:t>
            </a:r>
            <a:r>
              <a:rPr b="1" lang="pt-BR" sz="2750" spc="12" strike="noStrike">
                <a:latin typeface="Roboto"/>
              </a:rPr>
              <a:t>projeto </a:t>
            </a:r>
            <a:r>
              <a:rPr b="1" lang="pt-BR" sz="2750" spc="18" strike="noStrike">
                <a:latin typeface="Roboto"/>
              </a:rPr>
              <a:t>USE.IT </a:t>
            </a:r>
            <a:r>
              <a:rPr b="1" lang="pt-BR" sz="2750" spc="12" strike="noStrike">
                <a:latin typeface="Roboto"/>
              </a:rPr>
              <a:t>foi desenvolvido </a:t>
            </a:r>
            <a:r>
              <a:rPr b="1" lang="pt-BR" sz="2750" spc="4" strike="noStrike">
                <a:latin typeface="Roboto"/>
              </a:rPr>
              <a:t>na disciplina </a:t>
            </a:r>
            <a:r>
              <a:rPr b="1" lang="pt-BR" sz="2750" spc="9" strike="noStrike">
                <a:latin typeface="Roboto"/>
              </a:rPr>
              <a:t> </a:t>
            </a:r>
            <a:r>
              <a:rPr b="1" lang="pt-BR" sz="2750" spc="32" strike="noStrike">
                <a:latin typeface="Roboto"/>
              </a:rPr>
              <a:t>de</a:t>
            </a:r>
            <a:r>
              <a:rPr b="1" lang="pt-BR" sz="2750" spc="-7" strike="noStrike">
                <a:latin typeface="Roboto"/>
              </a:rPr>
              <a:t> </a:t>
            </a:r>
            <a:r>
              <a:rPr b="1" lang="pt-BR" sz="2750" spc="18" strike="noStrike">
                <a:latin typeface="Roboto"/>
              </a:rPr>
              <a:t>Projeto</a:t>
            </a:r>
            <a:r>
              <a:rPr b="1" lang="pt-BR" sz="2750" spc="-1" strike="noStrike">
                <a:latin typeface="Roboto"/>
              </a:rPr>
              <a:t> </a:t>
            </a:r>
            <a:r>
              <a:rPr b="1" lang="pt-BR" sz="2750" spc="32" strike="noStrike">
                <a:latin typeface="Roboto"/>
              </a:rPr>
              <a:t>de</a:t>
            </a:r>
            <a:r>
              <a:rPr b="1" lang="pt-BR" sz="2750" spc="-1" strike="noStrike">
                <a:latin typeface="Roboto"/>
              </a:rPr>
              <a:t> </a:t>
            </a:r>
            <a:r>
              <a:rPr b="1" lang="pt-BR" sz="2750" spc="9" strike="noStrike">
                <a:latin typeface="Roboto"/>
              </a:rPr>
              <a:t>Sistemas</a:t>
            </a:r>
            <a:r>
              <a:rPr b="1" lang="pt-BR" sz="2750" spc="-1" strike="noStrike">
                <a:latin typeface="Roboto"/>
              </a:rPr>
              <a:t> 2022/1 </a:t>
            </a:r>
            <a:r>
              <a:rPr b="1" lang="pt-BR" sz="2750" spc="9" strike="noStrike">
                <a:latin typeface="Roboto"/>
              </a:rPr>
              <a:t>da</a:t>
            </a:r>
            <a:r>
              <a:rPr b="1" lang="pt-BR" sz="2750" spc="-1" strike="noStrike">
                <a:latin typeface="Roboto"/>
              </a:rPr>
              <a:t> </a:t>
            </a:r>
            <a:r>
              <a:rPr b="1" lang="pt-BR" sz="2750" spc="9" strike="noStrike">
                <a:latin typeface="Roboto"/>
              </a:rPr>
              <a:t>Universidade </a:t>
            </a:r>
            <a:r>
              <a:rPr b="1" lang="pt-BR" sz="2750" spc="-670" strike="noStrike">
                <a:latin typeface="Roboto"/>
              </a:rPr>
              <a:t> </a:t>
            </a:r>
            <a:r>
              <a:rPr b="1" lang="pt-BR" sz="2750" spc="24" strike="noStrike">
                <a:latin typeface="Roboto"/>
              </a:rPr>
              <a:t>Federal</a:t>
            </a:r>
            <a:r>
              <a:rPr b="1" lang="pt-BR" sz="2750" spc="-1" strike="noStrike">
                <a:latin typeface="Roboto"/>
              </a:rPr>
              <a:t> </a:t>
            </a:r>
            <a:r>
              <a:rPr b="1" lang="pt-BR" sz="2750" spc="9" strike="noStrike">
                <a:latin typeface="Roboto"/>
              </a:rPr>
              <a:t>do</a:t>
            </a:r>
            <a:r>
              <a:rPr b="1" lang="pt-BR" sz="2750" spc="4" strike="noStrike">
                <a:latin typeface="Roboto"/>
              </a:rPr>
              <a:t> </a:t>
            </a:r>
            <a:r>
              <a:rPr b="1" lang="pt-BR" sz="2750" spc="12" strike="noStrike">
                <a:latin typeface="Roboto"/>
              </a:rPr>
              <a:t>Tocantins.</a:t>
            </a:r>
            <a:endParaRPr b="0" lang="pt-BR" sz="27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object 2" descr=""/>
          <p:cNvPicPr/>
          <p:nvPr/>
        </p:nvPicPr>
        <p:blipFill>
          <a:blip r:embed="rId1"/>
          <a:stretch/>
        </p:blipFill>
        <p:spPr>
          <a:xfrm>
            <a:off x="8224920" y="527400"/>
            <a:ext cx="1577520" cy="1577520"/>
          </a:xfrm>
          <a:prstGeom prst="rect">
            <a:avLst/>
          </a:prstGeom>
          <a:ln w="0">
            <a:noFill/>
          </a:ln>
        </p:spPr>
      </p:pic>
      <p:pic>
        <p:nvPicPr>
          <p:cNvPr id="146" name="object 3" descr=""/>
          <p:cNvPicPr/>
          <p:nvPr/>
        </p:nvPicPr>
        <p:blipFill>
          <a:blip r:embed="rId2"/>
          <a:stretch/>
        </p:blipFill>
        <p:spPr>
          <a:xfrm>
            <a:off x="8224920" y="4043880"/>
            <a:ext cx="1577520" cy="1577520"/>
          </a:xfrm>
          <a:prstGeom prst="rect">
            <a:avLst/>
          </a:prstGeom>
          <a:ln w="0">
            <a:noFill/>
          </a:ln>
        </p:spPr>
      </p:pic>
      <p:pic>
        <p:nvPicPr>
          <p:cNvPr id="147" name="object 4" descr=""/>
          <p:cNvPicPr/>
          <p:nvPr/>
        </p:nvPicPr>
        <p:blipFill>
          <a:blip r:embed="rId3"/>
          <a:stretch/>
        </p:blipFill>
        <p:spPr>
          <a:xfrm>
            <a:off x="12024000" y="527400"/>
            <a:ext cx="1577520" cy="1577520"/>
          </a:xfrm>
          <a:prstGeom prst="rect">
            <a:avLst/>
          </a:prstGeom>
          <a:ln w="0">
            <a:noFill/>
          </a:ln>
        </p:spPr>
      </p:pic>
      <p:sp>
        <p:nvSpPr>
          <p:cNvPr id="148" name="object 5"/>
          <p:cNvSpPr/>
          <p:nvPr/>
        </p:nvSpPr>
        <p:spPr>
          <a:xfrm>
            <a:off x="0" y="0"/>
            <a:ext cx="6857640" cy="10286640"/>
          </a:xfrm>
          <a:custGeom>
            <a:avLst/>
            <a:gdLst/>
            <a:ahLst/>
            <a:rect l="l" t="t" r="r" b="b"/>
            <a:pathLst>
              <a:path w="6858000" h="10287000">
                <a:moveTo>
                  <a:pt x="685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857999" y="0"/>
                </a:lnTo>
                <a:lnTo>
                  <a:pt x="6857999" y="10286999"/>
                </a:lnTo>
                <a:close/>
              </a:path>
            </a:pathLst>
          </a:custGeom>
          <a:solidFill>
            <a:srgbClr val="cfb9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object 6" descr=""/>
          <p:cNvPicPr/>
          <p:nvPr/>
        </p:nvPicPr>
        <p:blipFill>
          <a:blip r:embed="rId4"/>
          <a:stretch/>
        </p:blipFill>
        <p:spPr>
          <a:xfrm>
            <a:off x="15586920" y="4043880"/>
            <a:ext cx="1577520" cy="1577520"/>
          </a:xfrm>
          <a:prstGeom prst="rect">
            <a:avLst/>
          </a:prstGeom>
          <a:ln w="0">
            <a:noFill/>
          </a:ln>
        </p:spPr>
      </p:pic>
      <p:pic>
        <p:nvPicPr>
          <p:cNvPr id="150" name="object 7" descr=""/>
          <p:cNvPicPr/>
          <p:nvPr/>
        </p:nvPicPr>
        <p:blipFill>
          <a:blip r:embed="rId5"/>
          <a:stretch/>
        </p:blipFill>
        <p:spPr>
          <a:xfrm>
            <a:off x="12024000" y="7370280"/>
            <a:ext cx="1577520" cy="1563480"/>
          </a:xfrm>
          <a:prstGeom prst="rect">
            <a:avLst/>
          </a:prstGeom>
          <a:ln w="0">
            <a:noFill/>
          </a:ln>
        </p:spPr>
      </p:pic>
      <p:pic>
        <p:nvPicPr>
          <p:cNvPr id="151" name="object 8" descr=""/>
          <p:cNvPicPr/>
          <p:nvPr/>
        </p:nvPicPr>
        <p:blipFill>
          <a:blip r:embed="rId6"/>
          <a:stretch/>
        </p:blipFill>
        <p:spPr>
          <a:xfrm>
            <a:off x="15626520" y="527400"/>
            <a:ext cx="1577520" cy="157752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983720" y="2472480"/>
            <a:ext cx="2636280" cy="7675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pt-BR" sz="2700" spc="-177" strike="noStrike">
                <a:solidFill>
                  <a:srgbClr val="4a5253"/>
                </a:solidFill>
                <a:latin typeface="Arial"/>
              </a:rPr>
              <a:t>L</a:t>
            </a:r>
            <a:r>
              <a:rPr b="1" lang="pt-BR" sz="2700" spc="-126" strike="noStrike">
                <a:solidFill>
                  <a:srgbClr val="4a5253"/>
                </a:solidFill>
                <a:latin typeface="Arial"/>
              </a:rPr>
              <a:t>u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a</a:t>
            </a:r>
            <a:r>
              <a:rPr b="1" lang="pt-BR" sz="2700" spc="-126" strike="noStrike">
                <a:solidFill>
                  <a:srgbClr val="4a5253"/>
                </a:solidFill>
                <a:latin typeface="Arial"/>
              </a:rPr>
              <a:t>n</a:t>
            </a:r>
            <a:r>
              <a:rPr b="1" lang="pt-BR" sz="2700" spc="-46" strike="noStrike">
                <a:solidFill>
                  <a:srgbClr val="4a5253"/>
                </a:solidFill>
                <a:latin typeface="Arial"/>
              </a:rPr>
              <a:t>a</a:t>
            </a:r>
            <a:r>
              <a:rPr b="1" lang="pt-BR" sz="2700" spc="-75" strike="noStrike">
                <a:solidFill>
                  <a:srgbClr val="4a5253"/>
                </a:solidFill>
                <a:latin typeface="Arial"/>
              </a:rPr>
              <a:t> </a:t>
            </a:r>
            <a:r>
              <a:rPr b="1" lang="pt-BR" sz="2700" spc="-177" strike="noStrike">
                <a:solidFill>
                  <a:srgbClr val="4a5253"/>
                </a:solidFill>
                <a:latin typeface="Arial"/>
              </a:rPr>
              <a:t>L</a:t>
            </a:r>
            <a:r>
              <a:rPr b="1" lang="pt-BR" sz="2700" spc="-114" strike="noStrike">
                <a:solidFill>
                  <a:srgbClr val="4a5253"/>
                </a:solidFill>
                <a:latin typeface="Arial"/>
              </a:rPr>
              <a:t>o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r</a:t>
            </a:r>
            <a:r>
              <a:rPr b="1" lang="pt-BR" sz="2700" spc="-32" strike="noStrike">
                <a:solidFill>
                  <a:srgbClr val="4a5253"/>
                </a:solidFill>
                <a:latin typeface="Arial"/>
              </a:rPr>
              <a:t>e</a:t>
            </a:r>
            <a:r>
              <a:rPr b="1" lang="pt-BR" sz="2700" spc="-126" strike="noStrike">
                <a:solidFill>
                  <a:srgbClr val="4a5253"/>
                </a:solidFill>
                <a:latin typeface="Arial"/>
              </a:rPr>
              <a:t>n</a:t>
            </a:r>
            <a:r>
              <a:rPr b="1" lang="pt-BR" sz="2700" spc="-46" strike="noStrike">
                <a:solidFill>
                  <a:srgbClr val="4a5253"/>
                </a:solidFill>
                <a:latin typeface="Arial"/>
              </a:rPr>
              <a:t>a</a:t>
            </a:r>
            <a:endParaRPr b="0" lang="pt-BR" sz="2700" spc="-1" strike="noStrike">
              <a:latin typeface="Calibri"/>
            </a:endParaRPr>
          </a:p>
        </p:txBody>
      </p:sp>
      <p:sp>
        <p:nvSpPr>
          <p:cNvPr id="153" name="object 10"/>
          <p:cNvSpPr/>
          <p:nvPr/>
        </p:nvSpPr>
        <p:spPr>
          <a:xfrm>
            <a:off x="7749720" y="5988960"/>
            <a:ext cx="26071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pt-BR" sz="2700" spc="-46" strike="noStrike">
                <a:solidFill>
                  <a:srgbClr val="4a5253"/>
                </a:solidFill>
                <a:latin typeface="Arial"/>
              </a:rPr>
              <a:t>Marcos</a:t>
            </a:r>
            <a:r>
              <a:rPr b="1" lang="pt-BR" sz="2700" spc="-114" strike="noStrike">
                <a:solidFill>
                  <a:srgbClr val="4a5253"/>
                </a:solidFill>
                <a:latin typeface="Arial"/>
              </a:rPr>
              <a:t> </a:t>
            </a:r>
            <a:r>
              <a:rPr b="1" lang="pt-BR" sz="2700" spc="-75" strike="noStrike">
                <a:solidFill>
                  <a:srgbClr val="4a5253"/>
                </a:solidFill>
                <a:latin typeface="Arial"/>
              </a:rPr>
              <a:t>Gilmário</a:t>
            </a:r>
            <a:endParaRPr b="0" lang="pt-BR" sz="2700" spc="-1" strike="noStrike">
              <a:latin typeface="Arial"/>
            </a:endParaRPr>
          </a:p>
        </p:txBody>
      </p:sp>
      <p:sp>
        <p:nvSpPr>
          <p:cNvPr id="154" name="object 11"/>
          <p:cNvSpPr/>
          <p:nvPr/>
        </p:nvSpPr>
        <p:spPr>
          <a:xfrm>
            <a:off x="11477520" y="2472480"/>
            <a:ext cx="274968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pt-BR" sz="2700" spc="-75" strike="noStrike">
                <a:solidFill>
                  <a:srgbClr val="4a5253"/>
                </a:solidFill>
                <a:latin typeface="Arial"/>
              </a:rPr>
              <a:t>Arthur</a:t>
            </a:r>
            <a:r>
              <a:rPr b="1" lang="pt-BR" sz="2700" spc="-106" strike="noStrike">
                <a:solidFill>
                  <a:srgbClr val="4a5253"/>
                </a:solidFill>
                <a:latin typeface="Arial"/>
              </a:rPr>
              <a:t> </a:t>
            </a:r>
            <a:r>
              <a:rPr b="1" lang="pt-BR" sz="2700" spc="-92" strike="noStrike">
                <a:solidFill>
                  <a:srgbClr val="4a5253"/>
                </a:solidFill>
                <a:latin typeface="Arial"/>
              </a:rPr>
              <a:t>Fernandes</a:t>
            </a:r>
            <a:endParaRPr b="0" lang="pt-BR" sz="2700" spc="-1" strike="noStrike">
              <a:latin typeface="Arial"/>
            </a:endParaRPr>
          </a:p>
        </p:txBody>
      </p:sp>
      <p:sp>
        <p:nvSpPr>
          <p:cNvPr id="155" name="object 12"/>
          <p:cNvSpPr/>
          <p:nvPr/>
        </p:nvSpPr>
        <p:spPr>
          <a:xfrm>
            <a:off x="11637000" y="5988960"/>
            <a:ext cx="27630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pt-BR" sz="2700" spc="-41" strike="noStrike">
                <a:solidFill>
                  <a:srgbClr val="4a5253"/>
                </a:solidFill>
                <a:latin typeface="Arial"/>
              </a:rPr>
              <a:t>P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a</a:t>
            </a:r>
            <a:r>
              <a:rPr b="1" lang="pt-BR" sz="2700" spc="-120" strike="noStrike">
                <a:solidFill>
                  <a:srgbClr val="4a5253"/>
                </a:solidFill>
                <a:latin typeface="Arial"/>
              </a:rPr>
              <a:t>b</a:t>
            </a:r>
            <a:r>
              <a:rPr b="1" lang="pt-BR" sz="2700" spc="-26" strike="noStrike">
                <a:solidFill>
                  <a:srgbClr val="4a5253"/>
                </a:solidFill>
                <a:latin typeface="Arial"/>
              </a:rPr>
              <a:t>l</a:t>
            </a:r>
            <a:r>
              <a:rPr b="1" lang="pt-BR" sz="2700" spc="-111" strike="noStrike">
                <a:solidFill>
                  <a:srgbClr val="4a5253"/>
                </a:solidFill>
                <a:latin typeface="Arial"/>
              </a:rPr>
              <a:t>o</a:t>
            </a:r>
            <a:r>
              <a:rPr b="1" lang="pt-BR" sz="2700" spc="-75" strike="noStrike">
                <a:solidFill>
                  <a:srgbClr val="4a5253"/>
                </a:solidFill>
                <a:latin typeface="Arial"/>
              </a:rPr>
              <a:t> </a:t>
            </a:r>
            <a:r>
              <a:rPr b="1" lang="pt-BR" sz="2700" spc="-32" strike="noStrike">
                <a:solidFill>
                  <a:srgbClr val="4a5253"/>
                </a:solidFill>
                <a:latin typeface="Arial"/>
              </a:rPr>
              <a:t>He</a:t>
            </a:r>
            <a:r>
              <a:rPr b="1" lang="pt-BR" sz="2700" spc="-126" strike="noStrike">
                <a:solidFill>
                  <a:srgbClr val="4a5253"/>
                </a:solidFill>
                <a:latin typeface="Arial"/>
              </a:rPr>
              <a:t>n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r</a:t>
            </a:r>
            <a:r>
              <a:rPr b="1" lang="pt-BR" sz="2700" spc="-26" strike="noStrike">
                <a:solidFill>
                  <a:srgbClr val="4a5253"/>
                </a:solidFill>
                <a:latin typeface="Arial"/>
              </a:rPr>
              <a:t>i</a:t>
            </a:r>
            <a:r>
              <a:rPr b="1" lang="pt-BR" sz="2700" spc="-114" strike="noStrike">
                <a:solidFill>
                  <a:srgbClr val="4a5253"/>
                </a:solidFill>
                <a:latin typeface="Arial"/>
              </a:rPr>
              <a:t>q</a:t>
            </a:r>
            <a:r>
              <a:rPr b="1" lang="pt-BR" sz="2700" spc="-126" strike="noStrike">
                <a:solidFill>
                  <a:srgbClr val="4a5253"/>
                </a:solidFill>
                <a:latin typeface="Arial"/>
              </a:rPr>
              <a:t>u</a:t>
            </a:r>
            <a:r>
              <a:rPr b="1" lang="pt-BR" sz="2700" spc="-26" strike="noStrike">
                <a:solidFill>
                  <a:srgbClr val="4a5253"/>
                </a:solidFill>
                <a:latin typeface="Arial"/>
              </a:rPr>
              <a:t>e</a:t>
            </a:r>
            <a:endParaRPr b="0" lang="pt-BR" sz="2700" spc="-1" strike="noStrike">
              <a:latin typeface="Arial"/>
            </a:endParaRPr>
          </a:p>
        </p:txBody>
      </p:sp>
      <p:pic>
        <p:nvPicPr>
          <p:cNvPr id="156" name="object 13" descr=""/>
          <p:cNvPicPr/>
          <p:nvPr/>
        </p:nvPicPr>
        <p:blipFill>
          <a:blip r:embed="rId7"/>
          <a:stretch/>
        </p:blipFill>
        <p:spPr>
          <a:xfrm>
            <a:off x="12024000" y="4043880"/>
            <a:ext cx="1577520" cy="1577520"/>
          </a:xfrm>
          <a:prstGeom prst="rect">
            <a:avLst/>
          </a:prstGeom>
          <a:ln w="0">
            <a:noFill/>
          </a:ln>
        </p:spPr>
      </p:pic>
      <p:sp>
        <p:nvSpPr>
          <p:cNvPr id="157" name="object 14"/>
          <p:cNvSpPr/>
          <p:nvPr/>
        </p:nvSpPr>
        <p:spPr>
          <a:xfrm>
            <a:off x="1488240" y="4124880"/>
            <a:ext cx="409176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pt-BR" sz="8150" spc="-562" strike="noStrike">
                <a:latin typeface="Arial"/>
              </a:rPr>
              <a:t>E</a:t>
            </a:r>
            <a:r>
              <a:rPr b="1" lang="pt-BR" sz="8150" spc="128" strike="noStrike">
                <a:latin typeface="Arial"/>
              </a:rPr>
              <a:t>q</a:t>
            </a:r>
            <a:r>
              <a:rPr b="1" lang="pt-BR" sz="8150" spc="-75" strike="noStrike">
                <a:latin typeface="Arial"/>
              </a:rPr>
              <a:t>u</a:t>
            </a:r>
            <a:r>
              <a:rPr b="1" lang="pt-BR" sz="8150" spc="29" strike="noStrike">
                <a:latin typeface="Arial"/>
              </a:rPr>
              <a:t>i</a:t>
            </a:r>
            <a:r>
              <a:rPr b="1" lang="pt-BR" sz="8150" spc="128" strike="noStrike">
                <a:latin typeface="Arial"/>
              </a:rPr>
              <a:t>p</a:t>
            </a:r>
            <a:r>
              <a:rPr b="1" lang="pt-BR" sz="8150" spc="-160" strike="noStrike">
                <a:latin typeface="Arial"/>
              </a:rPr>
              <a:t>e</a:t>
            </a:r>
            <a:endParaRPr b="0" lang="pt-BR" sz="8150" spc="-1" strike="noStrike">
              <a:latin typeface="Arial"/>
            </a:endParaRPr>
          </a:p>
        </p:txBody>
      </p:sp>
      <p:sp>
        <p:nvSpPr>
          <p:cNvPr id="158" name="object 15"/>
          <p:cNvSpPr/>
          <p:nvPr/>
        </p:nvSpPr>
        <p:spPr>
          <a:xfrm>
            <a:off x="15211440" y="5988960"/>
            <a:ext cx="278856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pt-BR" sz="2700" spc="-171" strike="noStrike">
                <a:solidFill>
                  <a:srgbClr val="4a5253"/>
                </a:solidFill>
                <a:latin typeface="Arial"/>
              </a:rPr>
              <a:t>C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ar</a:t>
            </a:r>
            <a:r>
              <a:rPr b="1" lang="pt-BR" sz="2700" spc="-26" strike="noStrike">
                <a:solidFill>
                  <a:srgbClr val="4a5253"/>
                </a:solidFill>
                <a:latin typeface="Arial"/>
              </a:rPr>
              <a:t>l</a:t>
            </a:r>
            <a:r>
              <a:rPr b="1" lang="pt-BR" sz="2700" spc="-114" strike="noStrike">
                <a:solidFill>
                  <a:srgbClr val="4a5253"/>
                </a:solidFill>
                <a:latin typeface="Arial"/>
              </a:rPr>
              <a:t>o</a:t>
            </a:r>
            <a:r>
              <a:rPr b="1" lang="pt-BR" sz="2700" spc="-100" strike="noStrike">
                <a:solidFill>
                  <a:srgbClr val="4a5253"/>
                </a:solidFill>
                <a:latin typeface="Arial"/>
              </a:rPr>
              <a:t>s</a:t>
            </a:r>
            <a:r>
              <a:rPr b="1" lang="pt-BR" sz="2700" spc="-75" strike="noStrike">
                <a:solidFill>
                  <a:srgbClr val="4a5253"/>
                </a:solidFill>
                <a:latin typeface="Arial"/>
              </a:rPr>
              <a:t> </a:t>
            </a:r>
            <a:r>
              <a:rPr b="1" lang="pt-BR" sz="2700" spc="-276" strike="noStrike">
                <a:solidFill>
                  <a:srgbClr val="4a5253"/>
                </a:solidFill>
                <a:latin typeface="Arial"/>
              </a:rPr>
              <a:t>E</a:t>
            </a:r>
            <a:r>
              <a:rPr b="1" lang="pt-BR" sz="2700" spc="-120" strike="noStrike">
                <a:solidFill>
                  <a:srgbClr val="4a5253"/>
                </a:solidFill>
                <a:latin typeface="Arial"/>
              </a:rPr>
              <a:t>d</a:t>
            </a:r>
            <a:r>
              <a:rPr b="1" lang="pt-BR" sz="2700" spc="-126" strike="noStrike">
                <a:solidFill>
                  <a:srgbClr val="4a5253"/>
                </a:solidFill>
                <a:latin typeface="Arial"/>
              </a:rPr>
              <a:t>u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ar</a:t>
            </a:r>
            <a:r>
              <a:rPr b="1" lang="pt-BR" sz="2700" spc="-120" strike="noStrike">
                <a:solidFill>
                  <a:srgbClr val="4a5253"/>
                </a:solidFill>
                <a:latin typeface="Arial"/>
              </a:rPr>
              <a:t>d</a:t>
            </a:r>
            <a:r>
              <a:rPr b="1" lang="pt-BR" sz="2700" spc="-111" strike="noStrike">
                <a:solidFill>
                  <a:srgbClr val="4a5253"/>
                </a:solidFill>
                <a:latin typeface="Arial"/>
              </a:rPr>
              <a:t>o</a:t>
            </a:r>
            <a:endParaRPr b="0" lang="pt-BR" sz="2700" spc="-1" strike="noStrike">
              <a:latin typeface="Arial"/>
            </a:endParaRPr>
          </a:p>
        </p:txBody>
      </p:sp>
      <p:sp>
        <p:nvSpPr>
          <p:cNvPr id="159" name="object 16"/>
          <p:cNvSpPr/>
          <p:nvPr/>
        </p:nvSpPr>
        <p:spPr>
          <a:xfrm>
            <a:off x="11696400" y="9301320"/>
            <a:ext cx="27036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pt-BR" sz="2700" spc="-41" strike="noStrike">
                <a:solidFill>
                  <a:srgbClr val="4a5253"/>
                </a:solidFill>
                <a:latin typeface="Arial"/>
              </a:rPr>
              <a:t>P</a:t>
            </a:r>
            <a:r>
              <a:rPr b="1" lang="pt-BR" sz="2700" spc="-32" strike="noStrike">
                <a:solidFill>
                  <a:srgbClr val="4a5253"/>
                </a:solidFill>
                <a:latin typeface="Arial"/>
              </a:rPr>
              <a:t>e</a:t>
            </a:r>
            <a:r>
              <a:rPr b="1" lang="pt-BR" sz="2700" spc="-120" strike="noStrike">
                <a:solidFill>
                  <a:srgbClr val="4a5253"/>
                </a:solidFill>
                <a:latin typeface="Arial"/>
              </a:rPr>
              <a:t>d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r</a:t>
            </a:r>
            <a:r>
              <a:rPr b="1" lang="pt-BR" sz="2700" spc="-111" strike="noStrike">
                <a:solidFill>
                  <a:srgbClr val="4a5253"/>
                </a:solidFill>
                <a:latin typeface="Arial"/>
              </a:rPr>
              <a:t>o</a:t>
            </a:r>
            <a:r>
              <a:rPr b="1" lang="pt-BR" sz="2700" spc="-75" strike="noStrike">
                <a:solidFill>
                  <a:srgbClr val="4a5253"/>
                </a:solidFill>
                <a:latin typeface="Arial"/>
              </a:rPr>
              <a:t> </a:t>
            </a:r>
            <a:r>
              <a:rPr b="1" lang="pt-BR" sz="2700" spc="38" strike="noStrike">
                <a:solidFill>
                  <a:srgbClr val="4a5253"/>
                </a:solidFill>
                <a:latin typeface="Arial"/>
              </a:rPr>
              <a:t>T</a:t>
            </a:r>
            <a:r>
              <a:rPr b="1" lang="pt-BR" sz="2700" spc="-126" strike="noStrike">
                <a:solidFill>
                  <a:srgbClr val="4a5253"/>
                </a:solidFill>
                <a:latin typeface="Arial"/>
              </a:rPr>
              <a:t>h</a:t>
            </a:r>
            <a:r>
              <a:rPr b="1" lang="pt-BR" sz="2700" spc="-114" strike="noStrike">
                <a:solidFill>
                  <a:srgbClr val="4a5253"/>
                </a:solidFill>
                <a:latin typeface="Arial"/>
              </a:rPr>
              <a:t>o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ma</a:t>
            </a:r>
            <a:r>
              <a:rPr b="1" lang="pt-BR" sz="2700" spc="-100" strike="noStrike">
                <a:solidFill>
                  <a:srgbClr val="4a5253"/>
                </a:solidFill>
                <a:latin typeface="Arial"/>
              </a:rPr>
              <a:t>s</a:t>
            </a:r>
            <a:endParaRPr b="0" lang="pt-BR" sz="2700" spc="-1" strike="noStrike">
              <a:latin typeface="Arial"/>
            </a:endParaRPr>
          </a:p>
        </p:txBody>
      </p:sp>
      <p:sp>
        <p:nvSpPr>
          <p:cNvPr id="160" name="object 17"/>
          <p:cNvSpPr/>
          <p:nvPr/>
        </p:nvSpPr>
        <p:spPr>
          <a:xfrm>
            <a:off x="15311880" y="2472480"/>
            <a:ext cx="25081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pt-BR" sz="2700" spc="-222" strike="noStrike">
                <a:solidFill>
                  <a:srgbClr val="4a5253"/>
                </a:solidFill>
                <a:latin typeface="Arial"/>
              </a:rPr>
              <a:t>K</a:t>
            </a:r>
            <a:r>
              <a:rPr b="1" lang="pt-BR" sz="2700" spc="-126" strike="noStrike">
                <a:solidFill>
                  <a:srgbClr val="4a5253"/>
                </a:solidFill>
                <a:latin typeface="Arial"/>
              </a:rPr>
              <a:t>h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ar</a:t>
            </a:r>
            <a:r>
              <a:rPr b="1" lang="pt-BR" sz="2700" spc="-26" strike="noStrike">
                <a:solidFill>
                  <a:srgbClr val="4a5253"/>
                </a:solidFill>
                <a:latin typeface="Arial"/>
              </a:rPr>
              <a:t>l</a:t>
            </a:r>
            <a:r>
              <a:rPr b="1" lang="pt-BR" sz="2700" spc="-114" strike="noStrike">
                <a:solidFill>
                  <a:srgbClr val="4a5253"/>
                </a:solidFill>
                <a:latin typeface="Arial"/>
              </a:rPr>
              <a:t>o</a:t>
            </a:r>
            <a:r>
              <a:rPr b="1" lang="pt-BR" sz="2700" spc="-100" strike="noStrike">
                <a:solidFill>
                  <a:srgbClr val="4a5253"/>
                </a:solidFill>
                <a:latin typeface="Arial"/>
              </a:rPr>
              <a:t>s</a:t>
            </a:r>
            <a:r>
              <a:rPr b="1" lang="pt-BR" sz="2700" spc="-75" strike="noStrike">
                <a:solidFill>
                  <a:srgbClr val="4a5253"/>
                </a:solidFill>
                <a:latin typeface="Arial"/>
              </a:rPr>
              <a:t> </a:t>
            </a:r>
            <a:r>
              <a:rPr b="1" lang="pt-BR" sz="2700" spc="-185" strike="noStrike">
                <a:solidFill>
                  <a:srgbClr val="4a5253"/>
                </a:solidFill>
                <a:latin typeface="Arial"/>
              </a:rPr>
              <a:t>D</a:t>
            </a:r>
            <a:r>
              <a:rPr b="1" lang="pt-BR" sz="2700" spc="-52" strike="noStrike">
                <a:solidFill>
                  <a:srgbClr val="4a5253"/>
                </a:solidFill>
                <a:latin typeface="Arial"/>
              </a:rPr>
              <a:t>a</a:t>
            </a:r>
            <a:r>
              <a:rPr b="1" lang="pt-BR" sz="2700" spc="-126" strike="noStrike">
                <a:solidFill>
                  <a:srgbClr val="4a5253"/>
                </a:solidFill>
                <a:latin typeface="Arial"/>
              </a:rPr>
              <a:t>n</a:t>
            </a:r>
            <a:r>
              <a:rPr b="1" lang="pt-BR" sz="2700" spc="-26" strike="noStrike">
                <a:solidFill>
                  <a:srgbClr val="4a5253"/>
                </a:solidFill>
                <a:latin typeface="Arial"/>
              </a:rPr>
              <a:t>i</a:t>
            </a:r>
            <a:r>
              <a:rPr b="1" lang="pt-BR" sz="2700" spc="-32" strike="noStrike">
                <a:solidFill>
                  <a:srgbClr val="4a5253"/>
                </a:solidFill>
                <a:latin typeface="Arial"/>
              </a:rPr>
              <a:t>e</a:t>
            </a:r>
            <a:r>
              <a:rPr b="1" lang="pt-BR" sz="2700" spc="-21" strike="noStrike">
                <a:solidFill>
                  <a:srgbClr val="4a5253"/>
                </a:solidFill>
                <a:latin typeface="Arial"/>
              </a:rPr>
              <a:t>l</a:t>
            </a:r>
            <a:endParaRPr b="0" lang="pt-BR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34200" y="1349640"/>
            <a:ext cx="5005800" cy="1170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6500" spc="49" strike="noStrike">
                <a:solidFill>
                  <a:srgbClr val="120a1d"/>
                </a:solidFill>
                <a:latin typeface="Tahoma"/>
              </a:rPr>
              <a:t>P</a:t>
            </a:r>
            <a:r>
              <a:rPr b="1" lang="pt-BR" sz="6500" spc="-282" strike="noStrike">
                <a:solidFill>
                  <a:srgbClr val="120a1d"/>
                </a:solidFill>
                <a:latin typeface="Tahoma"/>
              </a:rPr>
              <a:t>r</a:t>
            </a:r>
            <a:r>
              <a:rPr b="1" lang="pt-BR" sz="6500" spc="-171" strike="noStrike">
                <a:solidFill>
                  <a:srgbClr val="120a1d"/>
                </a:solidFill>
                <a:latin typeface="Tahoma"/>
              </a:rPr>
              <a:t>o</a:t>
            </a:r>
            <a:r>
              <a:rPr b="1" lang="pt-BR" sz="6500" spc="-86" strike="noStrike">
                <a:solidFill>
                  <a:srgbClr val="120a1d"/>
                </a:solidFill>
                <a:latin typeface="Tahoma"/>
              </a:rPr>
              <a:t>b</a:t>
            </a:r>
            <a:r>
              <a:rPr b="1" lang="pt-BR" sz="6500" spc="-270" strike="noStrike">
                <a:solidFill>
                  <a:srgbClr val="120a1d"/>
                </a:solidFill>
                <a:latin typeface="Tahoma"/>
              </a:rPr>
              <a:t>l</a:t>
            </a:r>
            <a:r>
              <a:rPr b="1" lang="pt-BR" sz="6500" spc="-307" strike="noStrike">
                <a:solidFill>
                  <a:srgbClr val="120a1d"/>
                </a:solidFill>
                <a:latin typeface="Tahoma"/>
              </a:rPr>
              <a:t>e</a:t>
            </a:r>
            <a:r>
              <a:rPr b="1" lang="pt-BR" sz="6500" spc="-361" strike="noStrike">
                <a:solidFill>
                  <a:srgbClr val="120a1d"/>
                </a:solidFill>
                <a:latin typeface="Tahoma"/>
              </a:rPr>
              <a:t>m</a:t>
            </a:r>
            <a:r>
              <a:rPr b="1" lang="pt-BR" sz="6500" spc="128" strike="noStrike">
                <a:solidFill>
                  <a:srgbClr val="120a1d"/>
                </a:solidFill>
                <a:latin typeface="Tahoma"/>
              </a:rPr>
              <a:t>a</a:t>
            </a:r>
            <a:endParaRPr b="0" lang="pt-BR" sz="6500" spc="-1" strike="noStrike">
              <a:latin typeface="Calibri"/>
            </a:endParaRPr>
          </a:p>
        </p:txBody>
      </p:sp>
      <p:sp>
        <p:nvSpPr>
          <p:cNvPr id="162" name="object 3"/>
          <p:cNvSpPr/>
          <p:nvPr/>
        </p:nvSpPr>
        <p:spPr>
          <a:xfrm>
            <a:off x="1887840" y="683640"/>
            <a:ext cx="1199880" cy="357840"/>
          </a:xfrm>
          <a:custGeom>
            <a:avLst/>
            <a:gdLst/>
            <a:ah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3" name="object 4"/>
          <p:cNvGrpSpPr/>
          <p:nvPr/>
        </p:nvGrpSpPr>
        <p:grpSpPr>
          <a:xfrm>
            <a:off x="1028880" y="549720"/>
            <a:ext cx="632160" cy="634680"/>
            <a:chOff x="1028880" y="549720"/>
            <a:chExt cx="632160" cy="634680"/>
          </a:xfrm>
        </p:grpSpPr>
        <p:sp>
          <p:nvSpPr>
            <p:cNvPr id="164" name="object 5"/>
            <p:cNvSpPr/>
            <p:nvPr/>
          </p:nvSpPr>
          <p:spPr>
            <a:xfrm>
              <a:off x="1028880" y="549720"/>
              <a:ext cx="632160" cy="634680"/>
            </a:xfrm>
            <a:custGeom>
              <a:avLst/>
              <a:gdLst/>
              <a:ah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object 6"/>
            <p:cNvSpPr/>
            <p:nvPr/>
          </p:nvSpPr>
          <p:spPr>
            <a:xfrm>
              <a:off x="1258560" y="685440"/>
              <a:ext cx="185040" cy="308880"/>
            </a:xfrm>
            <a:custGeom>
              <a:avLst/>
              <a:gdLst/>
              <a:ahLst/>
              <a:rect l="l" t="t" r="r" b="b"/>
              <a:pathLst>
                <a:path w="185419" h="309244">
                  <a:moveTo>
                    <a:pt x="52666" y="22948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48"/>
                  </a:lnTo>
                  <a:lnTo>
                    <a:pt x="0" y="29959"/>
                  </a:lnTo>
                  <a:lnTo>
                    <a:pt x="22847" y="52908"/>
                  </a:lnTo>
                  <a:lnTo>
                    <a:pt x="29819" y="52908"/>
                  </a:lnTo>
                  <a:lnTo>
                    <a:pt x="52666" y="29959"/>
                  </a:lnTo>
                  <a:lnTo>
                    <a:pt x="52666" y="22948"/>
                  </a:lnTo>
                  <a:close/>
                  <a:moveTo>
                    <a:pt x="185394" y="44450"/>
                  </a:moveTo>
                  <a:lnTo>
                    <a:pt x="182905" y="32080"/>
                  </a:lnTo>
                  <a:lnTo>
                    <a:pt x="176136" y="21996"/>
                  </a:lnTo>
                  <a:lnTo>
                    <a:pt x="166090" y="15189"/>
                  </a:lnTo>
                  <a:lnTo>
                    <a:pt x="153797" y="12700"/>
                  </a:lnTo>
                  <a:lnTo>
                    <a:pt x="141490" y="15189"/>
                  </a:lnTo>
                  <a:lnTo>
                    <a:pt x="131445" y="21996"/>
                  </a:lnTo>
                  <a:lnTo>
                    <a:pt x="124675" y="32080"/>
                  </a:lnTo>
                  <a:lnTo>
                    <a:pt x="122186" y="44450"/>
                  </a:lnTo>
                  <a:lnTo>
                    <a:pt x="122186" y="220179"/>
                  </a:lnTo>
                  <a:lnTo>
                    <a:pt x="96901" y="225107"/>
                  </a:lnTo>
                  <a:lnTo>
                    <a:pt x="68884" y="219633"/>
                  </a:lnTo>
                  <a:lnTo>
                    <a:pt x="65303" y="217246"/>
                  </a:lnTo>
                  <a:lnTo>
                    <a:pt x="65303" y="19202"/>
                  </a:lnTo>
                  <a:lnTo>
                    <a:pt x="61620" y="18796"/>
                  </a:lnTo>
                  <a:lnTo>
                    <a:pt x="56248" y="43053"/>
                  </a:lnTo>
                  <a:lnTo>
                    <a:pt x="48412" y="57810"/>
                  </a:lnTo>
                  <a:lnTo>
                    <a:pt x="34975" y="65963"/>
                  </a:lnTo>
                  <a:lnTo>
                    <a:pt x="19304" y="66484"/>
                  </a:lnTo>
                  <a:lnTo>
                    <a:pt x="4724" y="58394"/>
                  </a:lnTo>
                  <a:lnTo>
                    <a:pt x="3746" y="57429"/>
                  </a:lnTo>
                  <a:lnTo>
                    <a:pt x="2108" y="58127"/>
                  </a:lnTo>
                  <a:lnTo>
                    <a:pt x="2108" y="59486"/>
                  </a:lnTo>
                  <a:lnTo>
                    <a:pt x="2108" y="250875"/>
                  </a:lnTo>
                  <a:lnTo>
                    <a:pt x="6629" y="273342"/>
                  </a:lnTo>
                  <a:lnTo>
                    <a:pt x="18948" y="291693"/>
                  </a:lnTo>
                  <a:lnTo>
                    <a:pt x="37211" y="304063"/>
                  </a:lnTo>
                  <a:lnTo>
                    <a:pt x="55867" y="307860"/>
                  </a:lnTo>
                  <a:lnTo>
                    <a:pt x="56527" y="308521"/>
                  </a:lnTo>
                  <a:lnTo>
                    <a:pt x="59372" y="308571"/>
                  </a:lnTo>
                  <a:lnTo>
                    <a:pt x="59575" y="308610"/>
                  </a:lnTo>
                  <a:lnTo>
                    <a:pt x="61747" y="308610"/>
                  </a:lnTo>
                  <a:lnTo>
                    <a:pt x="82943" y="308978"/>
                  </a:lnTo>
                  <a:lnTo>
                    <a:pt x="86372" y="309029"/>
                  </a:lnTo>
                  <a:lnTo>
                    <a:pt x="153797" y="309029"/>
                  </a:lnTo>
                  <a:lnTo>
                    <a:pt x="166090" y="306527"/>
                  </a:lnTo>
                  <a:lnTo>
                    <a:pt x="176136" y="299732"/>
                  </a:lnTo>
                  <a:lnTo>
                    <a:pt x="182905" y="289636"/>
                  </a:lnTo>
                  <a:lnTo>
                    <a:pt x="185394" y="277279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66" name="object 7" descr=""/>
          <p:cNvPicPr/>
          <p:nvPr/>
        </p:nvPicPr>
        <p:blipFill>
          <a:blip r:embed="rId1"/>
          <a:stretch/>
        </p:blipFill>
        <p:spPr>
          <a:xfrm>
            <a:off x="876240" y="3024360"/>
            <a:ext cx="151920" cy="151920"/>
          </a:xfrm>
          <a:prstGeom prst="rect">
            <a:avLst/>
          </a:prstGeom>
          <a:ln w="0">
            <a:noFill/>
          </a:ln>
        </p:spPr>
      </p:pic>
      <p:pic>
        <p:nvPicPr>
          <p:cNvPr id="167" name="object 8" descr=""/>
          <p:cNvPicPr/>
          <p:nvPr/>
        </p:nvPicPr>
        <p:blipFill>
          <a:blip r:embed="rId2"/>
          <a:stretch/>
        </p:blipFill>
        <p:spPr>
          <a:xfrm>
            <a:off x="876240" y="5939280"/>
            <a:ext cx="151920" cy="151920"/>
          </a:xfrm>
          <a:prstGeom prst="rect">
            <a:avLst/>
          </a:prstGeom>
          <a:ln w="0">
            <a:noFill/>
          </a:ln>
        </p:spPr>
      </p:pic>
      <p:sp>
        <p:nvSpPr>
          <p:cNvPr id="168" name="object 9"/>
          <p:cNvSpPr/>
          <p:nvPr/>
        </p:nvSpPr>
        <p:spPr>
          <a:xfrm>
            <a:off x="1235520" y="2726640"/>
            <a:ext cx="16549560" cy="64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5000"/>
              </a:lnSpc>
              <a:spcBef>
                <a:spcPts val="99"/>
              </a:spcBef>
              <a:buNone/>
            </a:pPr>
            <a:r>
              <a:rPr b="0" lang="pt-BR" sz="3400" spc="4" strike="noStrike">
                <a:latin typeface="Lucida Sans Unicode"/>
              </a:rPr>
              <a:t>O </a:t>
            </a:r>
            <a:r>
              <a:rPr b="0" lang="pt-BR" sz="3400" spc="-41" strike="noStrike">
                <a:latin typeface="Lucida Sans Unicode"/>
              </a:rPr>
              <a:t>ser </a:t>
            </a:r>
            <a:r>
              <a:rPr b="0" lang="pt-BR" sz="3400" spc="-26" strike="noStrike">
                <a:latin typeface="Lucida Sans Unicode"/>
              </a:rPr>
              <a:t>humano </a:t>
            </a:r>
            <a:r>
              <a:rPr b="0" lang="pt-BR" sz="3400" spc="-120" strike="noStrike">
                <a:latin typeface="Lucida Sans Unicode"/>
              </a:rPr>
              <a:t>é, </a:t>
            </a:r>
            <a:r>
              <a:rPr b="0" lang="pt-BR" sz="3400" spc="-7" strike="noStrike">
                <a:latin typeface="Lucida Sans Unicode"/>
              </a:rPr>
              <a:t>em </a:t>
            </a:r>
            <a:r>
              <a:rPr b="0" lang="pt-BR" sz="3400" spc="-106" strike="noStrike">
                <a:latin typeface="Lucida Sans Unicode"/>
              </a:rPr>
              <a:t>geral, </a:t>
            </a:r>
            <a:r>
              <a:rPr b="0" lang="pt-BR" sz="3400" spc="-55" strike="noStrike">
                <a:latin typeface="Lucida Sans Unicode"/>
              </a:rPr>
              <a:t>acumulador. </a:t>
            </a:r>
            <a:r>
              <a:rPr b="0" lang="pt-BR" sz="3400" spc="-35" strike="noStrike">
                <a:latin typeface="Lucida Sans Unicode"/>
              </a:rPr>
              <a:t>Muitas </a:t>
            </a:r>
            <a:r>
              <a:rPr b="0" lang="pt-BR" sz="3400" spc="-106" strike="noStrike">
                <a:latin typeface="Lucida Sans Unicode"/>
              </a:rPr>
              <a:t>vezes </a:t>
            </a:r>
            <a:r>
              <a:rPr b="0" lang="pt-BR" sz="3400" spc="-60" strike="noStrike">
                <a:latin typeface="Lucida Sans Unicode"/>
              </a:rPr>
              <a:t>guardamos </a:t>
            </a:r>
            <a:r>
              <a:rPr b="0" lang="pt-BR" sz="3400" spc="-86" strike="noStrike">
                <a:latin typeface="Lucida Sans Unicode"/>
              </a:rPr>
              <a:t>coisas </a:t>
            </a:r>
            <a:r>
              <a:rPr b="0" lang="pt-BR" sz="3400" spc="-32" strike="noStrike">
                <a:latin typeface="Lucida Sans Unicode"/>
              </a:rPr>
              <a:t>que </a:t>
            </a:r>
            <a:r>
              <a:rPr b="0" lang="pt-BR" sz="3400" spc="-26" strike="noStrike">
                <a:latin typeface="Lucida Sans Unicode"/>
              </a:rPr>
              <a:t> </a:t>
            </a:r>
            <a:r>
              <a:rPr b="0" lang="pt-BR" sz="3400" spc="-46" strike="noStrike">
                <a:latin typeface="Lucida Sans Unicode"/>
              </a:rPr>
              <a:t>vamos </a:t>
            </a:r>
            <a:r>
              <a:rPr b="0" lang="pt-BR" sz="3400" spc="-35" strike="noStrike">
                <a:latin typeface="Lucida Sans Unicode"/>
              </a:rPr>
              <a:t>usar </a:t>
            </a:r>
            <a:r>
              <a:rPr b="0" lang="pt-BR" sz="3400" spc="-32" strike="noStrike">
                <a:latin typeface="Lucida Sans Unicode"/>
              </a:rPr>
              <a:t>apenas </a:t>
            </a:r>
            <a:r>
              <a:rPr b="0" lang="pt-BR" sz="3400" spc="-15" strike="noStrike">
                <a:latin typeface="Lucida Sans Unicode"/>
              </a:rPr>
              <a:t>uma </a:t>
            </a:r>
            <a:r>
              <a:rPr b="0" lang="pt-BR" sz="3400" spc="-140" strike="noStrike">
                <a:latin typeface="Lucida Sans Unicode"/>
              </a:rPr>
              <a:t>vez</a:t>
            </a:r>
            <a:r>
              <a:rPr b="0" lang="pt-BR" sz="3400" spc="-137" strike="noStrike">
                <a:latin typeface="Lucida Sans Unicode"/>
              </a:rPr>
              <a:t> </a:t>
            </a:r>
            <a:r>
              <a:rPr b="0" lang="pt-BR" sz="3400" spc="-35" strike="noStrike">
                <a:latin typeface="Lucida Sans Unicode"/>
              </a:rPr>
              <a:t>ou </a:t>
            </a:r>
            <a:r>
              <a:rPr b="0" lang="pt-BR" sz="3400" spc="-21" strike="noStrike">
                <a:latin typeface="Lucida Sans Unicode"/>
              </a:rPr>
              <a:t>até </a:t>
            </a:r>
            <a:r>
              <a:rPr b="0" lang="pt-BR" sz="3400" spc="-41" strike="noStrike">
                <a:latin typeface="Lucida Sans Unicode"/>
              </a:rPr>
              <a:t>mesmo nenhuma. </a:t>
            </a:r>
            <a:r>
              <a:rPr b="0" lang="pt-BR" sz="3400" spc="-15" strike="noStrike">
                <a:latin typeface="Lucida Sans Unicode"/>
              </a:rPr>
              <a:t>Entre </a:t>
            </a:r>
            <a:r>
              <a:rPr b="0" lang="pt-BR" sz="3400" spc="-46" strike="noStrike">
                <a:latin typeface="Lucida Sans Unicode"/>
              </a:rPr>
              <a:t>tantas </a:t>
            </a:r>
            <a:r>
              <a:rPr b="0" lang="pt-BR" sz="3400" spc="-111" strike="noStrike">
                <a:latin typeface="Lucida Sans Unicode"/>
              </a:rPr>
              <a:t>coisas, </a:t>
            </a:r>
            <a:r>
              <a:rPr b="0" lang="pt-BR" sz="3400" spc="-46" strike="noStrike">
                <a:latin typeface="Lucida Sans Unicode"/>
              </a:rPr>
              <a:t>estão </a:t>
            </a:r>
            <a:r>
              <a:rPr b="0" lang="pt-BR" sz="3400" spc="-41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as </a:t>
            </a:r>
            <a:r>
              <a:rPr b="0" lang="pt-BR" sz="3400" spc="-46" strike="noStrike">
                <a:latin typeface="Lucida Sans Unicode"/>
              </a:rPr>
              <a:t>máquinas </a:t>
            </a:r>
            <a:r>
              <a:rPr b="0" lang="pt-BR" sz="3400" spc="9" strike="noStrike">
                <a:latin typeface="Lucida Sans Unicode"/>
              </a:rPr>
              <a:t>e </a:t>
            </a:r>
            <a:r>
              <a:rPr b="0" lang="pt-BR" sz="3400" spc="-52" strike="noStrike">
                <a:latin typeface="Lucida Sans Unicode"/>
              </a:rPr>
              <a:t>ferramentas, </a:t>
            </a:r>
            <a:r>
              <a:rPr b="0" lang="pt-BR" sz="3400" spc="-32" strike="noStrike">
                <a:latin typeface="Lucida Sans Unicode"/>
              </a:rPr>
              <a:t>que normalmente </a:t>
            </a:r>
            <a:r>
              <a:rPr b="0" lang="pt-BR" sz="3400" spc="-75" strike="noStrike">
                <a:latin typeface="Lucida Sans Unicode"/>
              </a:rPr>
              <a:t>ficam </a:t>
            </a:r>
            <a:r>
              <a:rPr b="0" lang="pt-BR" sz="3400" spc="-55" strike="noStrike">
                <a:latin typeface="Lucida Sans Unicode"/>
              </a:rPr>
              <a:t>encostadas </a:t>
            </a:r>
            <a:r>
              <a:rPr b="0" lang="pt-BR" sz="3400" spc="-7" strike="noStrike">
                <a:latin typeface="Lucida Sans Unicode"/>
              </a:rPr>
              <a:t>em </a:t>
            </a:r>
            <a:r>
              <a:rPr b="0" lang="pt-BR" sz="3400" spc="-86" strike="noStrike">
                <a:latin typeface="Lucida Sans Unicode"/>
              </a:rPr>
              <a:t>algum </a:t>
            </a:r>
            <a:r>
              <a:rPr b="0" lang="pt-BR" sz="3400" spc="-55" strike="noStrike">
                <a:latin typeface="Lucida Sans Unicode"/>
              </a:rPr>
              <a:t>canto </a:t>
            </a:r>
            <a:r>
              <a:rPr b="0" lang="pt-BR" sz="3400" spc="-1067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da</a:t>
            </a:r>
            <a:r>
              <a:rPr b="0" lang="pt-BR" sz="3400" spc="-202" strike="noStrike">
                <a:latin typeface="Lucida Sans Unicode"/>
              </a:rPr>
              <a:t> </a:t>
            </a:r>
            <a:r>
              <a:rPr b="0" lang="pt-BR" sz="3400" spc="-60" strike="noStrike">
                <a:latin typeface="Lucida Sans Unicode"/>
              </a:rPr>
              <a:t>casa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52" strike="noStrike">
                <a:latin typeface="Lucida Sans Unicode"/>
              </a:rPr>
              <a:t>empoeiradas.</a:t>
            </a:r>
            <a:endParaRPr b="0" lang="pt-BR" sz="3400" spc="-1" strike="noStrike">
              <a:latin typeface="Arial"/>
            </a:endParaRPr>
          </a:p>
          <a:p>
            <a:pPr marL="12600" algn="just">
              <a:lnSpc>
                <a:spcPct val="115000"/>
              </a:lnSpc>
              <a:spcBef>
                <a:spcPts val="4051"/>
              </a:spcBef>
              <a:buNone/>
            </a:pPr>
            <a:r>
              <a:rPr b="0" lang="pt-BR" sz="3400" spc="-60" strike="noStrike">
                <a:latin typeface="Lucida Sans Unicode"/>
              </a:rPr>
              <a:t>Devido</a:t>
            </a:r>
            <a:r>
              <a:rPr b="0" lang="pt-BR" sz="3400" spc="-55" strike="noStrike">
                <a:latin typeface="Lucida Sans Unicode"/>
              </a:rPr>
              <a:t> </a:t>
            </a:r>
            <a:r>
              <a:rPr b="0" lang="pt-BR" sz="3400" spc="-15" strike="noStrike">
                <a:latin typeface="Lucida Sans Unicode"/>
              </a:rPr>
              <a:t>ao</a:t>
            </a:r>
            <a:r>
              <a:rPr b="0" lang="pt-BR" sz="3400" spc="-12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aumento</a:t>
            </a:r>
            <a:r>
              <a:rPr b="0" lang="pt-BR" sz="3400" spc="-21" strike="noStrike">
                <a:latin typeface="Lucida Sans Unicode"/>
              </a:rPr>
              <a:t> </a:t>
            </a:r>
            <a:r>
              <a:rPr b="0" lang="pt-BR" sz="3400" spc="-52" strike="noStrike">
                <a:latin typeface="Lucida Sans Unicode"/>
              </a:rPr>
              <a:t>do</a:t>
            </a:r>
            <a:r>
              <a:rPr b="0" lang="pt-BR" sz="3400" spc="-46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desemprego</a:t>
            </a:r>
            <a:r>
              <a:rPr b="0" lang="pt-BR" sz="3400" spc="-52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desemprego</a:t>
            </a:r>
            <a:r>
              <a:rPr b="0" lang="pt-BR" sz="3400" spc="-52" strike="noStrike">
                <a:latin typeface="Lucida Sans Unicode"/>
              </a:rPr>
              <a:t> </a:t>
            </a:r>
            <a:r>
              <a:rPr b="0" lang="pt-BR" sz="3400" spc="9" strike="noStrike">
                <a:latin typeface="Lucida Sans Unicode"/>
              </a:rPr>
              <a:t>e</a:t>
            </a:r>
            <a:r>
              <a:rPr b="0" lang="pt-BR" sz="3400" spc="12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medidas</a:t>
            </a:r>
            <a:r>
              <a:rPr b="0" lang="pt-BR" sz="3400" spc="-52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21" strike="noStrike">
                <a:latin typeface="Lucida Sans Unicode"/>
              </a:rPr>
              <a:t> </a:t>
            </a:r>
            <a:r>
              <a:rPr b="0" lang="pt-BR" sz="3400" spc="-66" strike="noStrike">
                <a:latin typeface="Lucida Sans Unicode"/>
              </a:rPr>
              <a:t>segurança </a:t>
            </a:r>
            <a:r>
              <a:rPr b="0" lang="pt-BR" sz="3400" spc="-60" strike="noStrike">
                <a:latin typeface="Lucida Sans Unicode"/>
              </a:rPr>
              <a:t> </a:t>
            </a:r>
            <a:r>
              <a:rPr b="0" lang="pt-BR" sz="3400" spc="-52" strike="noStrike">
                <a:latin typeface="Lucida Sans Unicode"/>
              </a:rPr>
              <a:t>geradona</a:t>
            </a:r>
            <a:r>
              <a:rPr b="0" lang="pt-BR" sz="3400" spc="-171" strike="noStrike">
                <a:latin typeface="Lucida Sans Unicode"/>
              </a:rPr>
              <a:t> </a:t>
            </a:r>
            <a:r>
              <a:rPr b="0" lang="pt-BR" sz="3400" spc="-35" strike="noStrike">
                <a:latin typeface="Lucida Sans Unicode"/>
              </a:rPr>
              <a:t>pandemia</a:t>
            </a:r>
            <a:r>
              <a:rPr b="0" lang="pt-BR" sz="3400" spc="-165" strike="noStrike">
                <a:latin typeface="Lucida Sans Unicode"/>
              </a:rPr>
              <a:t> </a:t>
            </a:r>
            <a:r>
              <a:rPr b="0" lang="pt-BR" sz="3400" spc="-52" strike="noStrike">
                <a:latin typeface="Lucida Sans Unicode"/>
              </a:rPr>
              <a:t>do</a:t>
            </a:r>
            <a:r>
              <a:rPr b="0" lang="pt-BR" sz="3400" spc="-171" strike="noStrike">
                <a:latin typeface="Lucida Sans Unicode"/>
              </a:rPr>
              <a:t> </a:t>
            </a:r>
            <a:r>
              <a:rPr b="0" lang="pt-BR" sz="3400" spc="-41" strike="noStrike">
                <a:latin typeface="Lucida Sans Unicode"/>
              </a:rPr>
              <a:t>corona</a:t>
            </a:r>
            <a:r>
              <a:rPr b="0" lang="pt-BR" sz="3400" spc="-165" strike="noStrike">
                <a:latin typeface="Lucida Sans Unicode"/>
              </a:rPr>
              <a:t> </a:t>
            </a:r>
            <a:r>
              <a:rPr b="0" lang="pt-BR" sz="3400" spc="-100" strike="noStrike">
                <a:latin typeface="Lucida Sans Unicode"/>
              </a:rPr>
              <a:t>vírus,</a:t>
            </a:r>
            <a:r>
              <a:rPr b="0" lang="pt-BR" sz="3400" spc="-165" strike="noStrike">
                <a:latin typeface="Lucida Sans Unicode"/>
              </a:rPr>
              <a:t> </a:t>
            </a:r>
            <a:r>
              <a:rPr b="0" lang="pt-BR" sz="3400" spc="-32" strike="noStrike">
                <a:latin typeface="Lucida Sans Unicode"/>
              </a:rPr>
              <a:t>houve</a:t>
            </a:r>
            <a:r>
              <a:rPr b="0" lang="pt-BR" sz="3400" spc="-171" strike="noStrike">
                <a:latin typeface="Lucida Sans Unicode"/>
              </a:rPr>
              <a:t> </a:t>
            </a:r>
            <a:r>
              <a:rPr b="0" lang="pt-BR" sz="3400" spc="-21" strike="noStrike">
                <a:latin typeface="Lucida Sans Unicode"/>
              </a:rPr>
              <a:t>um</a:t>
            </a:r>
            <a:r>
              <a:rPr b="0" lang="pt-BR" sz="3400" spc="693" strike="noStrike">
                <a:latin typeface="Lucida Sans Unicode"/>
              </a:rPr>
              <a:t> </a:t>
            </a:r>
            <a:r>
              <a:rPr b="0" lang="pt-BR" sz="3400" spc="-60" strike="noStrike">
                <a:latin typeface="Lucida Sans Unicode"/>
              </a:rPr>
              <a:t>grande</a:t>
            </a:r>
            <a:r>
              <a:rPr b="0" lang="pt-BR" sz="3400" spc="-160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aumento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-12" strike="noStrike">
                <a:latin typeface="Lucida Sans Unicode"/>
              </a:rPr>
              <a:t>na</a:t>
            </a:r>
            <a:r>
              <a:rPr b="0" lang="pt-BR" sz="3400" spc="-160" strike="noStrike">
                <a:latin typeface="Lucida Sans Unicode"/>
              </a:rPr>
              <a:t> </a:t>
            </a:r>
            <a:r>
              <a:rPr b="0" lang="pt-BR" sz="3400" spc="-46" strike="noStrike">
                <a:latin typeface="Lucida Sans Unicode"/>
              </a:rPr>
              <a:t>prestação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 </a:t>
            </a:r>
            <a:r>
              <a:rPr b="0" lang="pt-BR" sz="3400" spc="-1067" strike="noStrike">
                <a:latin typeface="Lucida Sans Unicode"/>
              </a:rPr>
              <a:t> </a:t>
            </a:r>
            <a:r>
              <a:rPr b="0" lang="pt-BR" sz="3400" spc="-75" strike="noStrike">
                <a:latin typeface="Lucida Sans Unicode"/>
              </a:rPr>
              <a:t>serviços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9" strike="noStrike">
                <a:latin typeface="Lucida Sans Unicode"/>
              </a:rPr>
              <a:t>e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informalidade</a:t>
            </a:r>
            <a:r>
              <a:rPr b="0" lang="pt-BR" sz="3400" spc="-151" strike="noStrike">
                <a:latin typeface="Lucida Sans Unicode"/>
              </a:rPr>
              <a:t> </a:t>
            </a:r>
            <a:r>
              <a:rPr b="0" lang="pt-BR" sz="3400" spc="-35" strike="noStrike">
                <a:latin typeface="Lucida Sans Unicode"/>
              </a:rPr>
              <a:t>no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-21" strike="noStrike">
                <a:latin typeface="Lucida Sans Unicode"/>
              </a:rPr>
              <a:t>Brasil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-60" strike="noStrike">
                <a:latin typeface="Lucida Sans Unicode"/>
              </a:rPr>
              <a:t>nos</a:t>
            </a:r>
            <a:r>
              <a:rPr b="0" lang="pt-BR" sz="3400" spc="-151" strike="noStrike">
                <a:latin typeface="Lucida Sans Unicode"/>
              </a:rPr>
              <a:t> </a:t>
            </a:r>
            <a:r>
              <a:rPr b="0" lang="pt-BR" sz="3400" spc="-75" strike="noStrike">
                <a:latin typeface="Lucida Sans Unicode"/>
              </a:rPr>
              <a:t>últimos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-72" strike="noStrike">
                <a:latin typeface="Lucida Sans Unicode"/>
              </a:rPr>
              <a:t>meses.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Segundo</a:t>
            </a:r>
            <a:r>
              <a:rPr b="0" lang="pt-BR" sz="3400" spc="-151" strike="noStrike">
                <a:latin typeface="Lucida Sans Unicode"/>
              </a:rPr>
              <a:t> </a:t>
            </a:r>
            <a:r>
              <a:rPr b="0" lang="pt-BR" sz="3400" spc="-72" strike="noStrike">
                <a:latin typeface="Lucida Sans Unicode"/>
              </a:rPr>
              <a:t>pesquisas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-52" strike="noStrike">
                <a:latin typeface="Lucida Sans Unicode"/>
              </a:rPr>
              <a:t>do</a:t>
            </a:r>
            <a:r>
              <a:rPr b="0" lang="pt-BR" sz="3400" spc="-157" strike="noStrike">
                <a:latin typeface="Lucida Sans Unicode"/>
              </a:rPr>
              <a:t> </a:t>
            </a:r>
            <a:r>
              <a:rPr b="0" lang="pt-BR" sz="3400" spc="63" strike="noStrike">
                <a:latin typeface="Lucida Sans Unicode"/>
              </a:rPr>
              <a:t>IBGE </a:t>
            </a:r>
            <a:r>
              <a:rPr b="0" lang="pt-BR" sz="3400" spc="-1067" strike="noStrike">
                <a:latin typeface="Lucida Sans Unicode"/>
              </a:rPr>
              <a:t> </a:t>
            </a:r>
            <a:r>
              <a:rPr b="0" lang="pt-BR" sz="3400" spc="-92" strike="noStrike">
                <a:latin typeface="Lucida Sans Unicode"/>
              </a:rPr>
              <a:t>divulgados </a:t>
            </a:r>
            <a:r>
              <a:rPr b="0" lang="pt-BR" sz="3400" spc="-35" strike="noStrike">
                <a:latin typeface="Lucida Sans Unicode"/>
              </a:rPr>
              <a:t>no </a:t>
            </a:r>
            <a:r>
              <a:rPr b="0" lang="pt-BR" sz="3400" spc="-242" strike="noStrike">
                <a:latin typeface="Lucida Sans Unicode"/>
              </a:rPr>
              <a:t>g1, </a:t>
            </a:r>
            <a:r>
              <a:rPr b="0" lang="pt-BR" sz="3400" spc="-80" strike="noStrike">
                <a:latin typeface="Lucida Sans Unicode"/>
              </a:rPr>
              <a:t>só </a:t>
            </a:r>
            <a:r>
              <a:rPr b="0" lang="pt-BR" sz="3400" spc="-7" strike="noStrike">
                <a:latin typeface="Lucida Sans Unicode"/>
              </a:rPr>
              <a:t>em </a:t>
            </a:r>
            <a:r>
              <a:rPr b="0" lang="pt-BR" sz="3400" spc="-41" strike="noStrike">
                <a:latin typeface="Lucida Sans Unicode"/>
              </a:rPr>
              <a:t>março </a:t>
            </a:r>
            <a:r>
              <a:rPr b="0" lang="pt-BR" sz="3400" spc="-26" strike="noStrike">
                <a:latin typeface="Lucida Sans Unicode"/>
              </a:rPr>
              <a:t>de </a:t>
            </a:r>
            <a:r>
              <a:rPr b="0" lang="pt-BR" sz="3400" spc="-211" strike="noStrike">
                <a:latin typeface="Lucida Sans Unicode"/>
              </a:rPr>
              <a:t>2022 </a:t>
            </a:r>
            <a:r>
              <a:rPr b="0" lang="pt-BR" sz="3400" spc="9" strike="noStrike">
                <a:latin typeface="Lucida Sans Unicode"/>
              </a:rPr>
              <a:t>a </a:t>
            </a:r>
            <a:r>
              <a:rPr b="0" lang="pt-BR" sz="3400" spc="-46" strike="noStrike">
                <a:latin typeface="Lucida Sans Unicode"/>
              </a:rPr>
              <a:t>prestação </a:t>
            </a:r>
            <a:r>
              <a:rPr b="0" lang="pt-BR" sz="3400" spc="-26" strike="noStrike">
                <a:latin typeface="Lucida Sans Unicode"/>
              </a:rPr>
              <a:t>de </a:t>
            </a:r>
            <a:r>
              <a:rPr b="0" lang="pt-BR" sz="3400" spc="-75" strike="noStrike">
                <a:latin typeface="Lucida Sans Unicode"/>
              </a:rPr>
              <a:t>serviços </a:t>
            </a:r>
            <a:r>
              <a:rPr b="0" lang="pt-BR" sz="3400" spc="-60" strike="noStrike">
                <a:latin typeface="Lucida Sans Unicode"/>
              </a:rPr>
              <a:t>cresceu </a:t>
            </a:r>
            <a:r>
              <a:rPr b="0" lang="pt-BR" sz="3400" spc="-35" strike="noStrike">
                <a:latin typeface="Lucida Sans Unicode"/>
              </a:rPr>
              <a:t>1,7% </a:t>
            </a:r>
            <a:r>
              <a:rPr b="0" lang="pt-BR" sz="3400" spc="-7" strike="noStrike">
                <a:latin typeface="Lucida Sans Unicode"/>
              </a:rPr>
              <a:t>em </a:t>
            </a:r>
            <a:r>
              <a:rPr b="0" lang="pt-BR" sz="3400" spc="-1067" strike="noStrike">
                <a:latin typeface="Lucida Sans Unicode"/>
              </a:rPr>
              <a:t> </a:t>
            </a:r>
            <a:r>
              <a:rPr b="0" lang="pt-BR" sz="3400" spc="-41" strike="noStrike">
                <a:latin typeface="Lucida Sans Unicode"/>
              </a:rPr>
              <a:t>relação </a:t>
            </a:r>
            <a:r>
              <a:rPr b="0" lang="pt-BR" sz="3400" spc="-15" strike="noStrike">
                <a:latin typeface="Lucida Sans Unicode"/>
              </a:rPr>
              <a:t>ao </a:t>
            </a:r>
            <a:r>
              <a:rPr b="0" lang="pt-BR" sz="3400" spc="-41" strike="noStrike">
                <a:latin typeface="Lucida Sans Unicode"/>
              </a:rPr>
              <a:t>mês </a:t>
            </a:r>
            <a:r>
              <a:rPr b="0" lang="pt-BR" sz="3400" spc="-35" strike="noStrike">
                <a:latin typeface="Lucida Sans Unicode"/>
              </a:rPr>
              <a:t>anterior </a:t>
            </a:r>
            <a:r>
              <a:rPr b="0" lang="pt-BR" sz="3400" spc="9" strike="noStrike">
                <a:latin typeface="Lucida Sans Unicode"/>
              </a:rPr>
              <a:t>e </a:t>
            </a:r>
            <a:r>
              <a:rPr b="0" lang="pt-BR" sz="3400" spc="-46" strike="noStrike">
                <a:latin typeface="Lucida Sans Unicode"/>
              </a:rPr>
              <a:t>está </a:t>
            </a:r>
            <a:r>
              <a:rPr b="0" lang="pt-BR" sz="3400" spc="-35" strike="noStrike">
                <a:latin typeface="Lucida Sans Unicode"/>
              </a:rPr>
              <a:t>7,2% maior </a:t>
            </a:r>
            <a:r>
              <a:rPr b="0" lang="pt-BR" sz="3400" spc="-7" strike="noStrike">
                <a:latin typeface="Lucida Sans Unicode"/>
              </a:rPr>
              <a:t>em </a:t>
            </a:r>
            <a:r>
              <a:rPr b="0" lang="pt-BR" sz="3400" spc="-41" strike="noStrike">
                <a:latin typeface="Lucida Sans Unicode"/>
              </a:rPr>
              <a:t>relação </a:t>
            </a:r>
            <a:r>
              <a:rPr b="0" lang="pt-BR" sz="3400" spc="-15" strike="noStrike">
                <a:latin typeface="Lucida Sans Unicode"/>
              </a:rPr>
              <a:t>ao </a:t>
            </a:r>
            <a:r>
              <a:rPr b="0" lang="pt-BR" sz="3400" spc="-52" strike="noStrike">
                <a:latin typeface="Lucida Sans Unicode"/>
              </a:rPr>
              <a:t>período </a:t>
            </a:r>
            <a:r>
              <a:rPr b="0" lang="pt-BR" sz="3400" spc="-41" strike="noStrike">
                <a:latin typeface="Lucida Sans Unicode"/>
              </a:rPr>
              <a:t>antes </a:t>
            </a:r>
            <a:r>
              <a:rPr b="0" lang="pt-BR" sz="3400" spc="-52" strike="noStrike">
                <a:latin typeface="Lucida Sans Unicode"/>
              </a:rPr>
              <a:t>do </a:t>
            </a:r>
            <a:r>
              <a:rPr b="0" lang="pt-BR" sz="3400" spc="-97" strike="noStrike">
                <a:latin typeface="Lucida Sans Unicode"/>
              </a:rPr>
              <a:t>início </a:t>
            </a:r>
            <a:r>
              <a:rPr b="0" lang="pt-BR" sz="3400" spc="-92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da</a:t>
            </a:r>
            <a:r>
              <a:rPr b="0" lang="pt-BR" sz="3400" spc="-202" strike="noStrike">
                <a:latin typeface="Lucida Sans Unicode"/>
              </a:rPr>
              <a:t> </a:t>
            </a:r>
            <a:r>
              <a:rPr b="0" lang="pt-BR" sz="3400" spc="-52" strike="noStrike">
                <a:latin typeface="Lucida Sans Unicode"/>
              </a:rPr>
              <a:t>pandemia.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280560" y="1349640"/>
            <a:ext cx="6319440" cy="1350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6500" spc="-151" strike="noStrike">
                <a:solidFill>
                  <a:srgbClr val="120a1d"/>
                </a:solidFill>
                <a:latin typeface="Tahoma"/>
              </a:rPr>
              <a:t>Oportunidade</a:t>
            </a:r>
            <a:endParaRPr b="0" lang="pt-BR" sz="6500" spc="-1" strike="noStrike">
              <a:latin typeface="Calibri"/>
            </a:endParaRPr>
          </a:p>
        </p:txBody>
      </p:sp>
      <p:sp>
        <p:nvSpPr>
          <p:cNvPr id="170" name="object 3"/>
          <p:cNvSpPr/>
          <p:nvPr/>
        </p:nvSpPr>
        <p:spPr>
          <a:xfrm>
            <a:off x="1887840" y="683640"/>
            <a:ext cx="1199880" cy="357840"/>
          </a:xfrm>
          <a:custGeom>
            <a:avLst/>
            <a:gdLst/>
            <a:ah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1" name="object 4"/>
          <p:cNvGrpSpPr/>
          <p:nvPr/>
        </p:nvGrpSpPr>
        <p:grpSpPr>
          <a:xfrm>
            <a:off x="1028880" y="549720"/>
            <a:ext cx="632160" cy="634680"/>
            <a:chOff x="1028880" y="549720"/>
            <a:chExt cx="632160" cy="634680"/>
          </a:xfrm>
        </p:grpSpPr>
        <p:sp>
          <p:nvSpPr>
            <p:cNvPr id="172" name="object 5"/>
            <p:cNvSpPr/>
            <p:nvPr/>
          </p:nvSpPr>
          <p:spPr>
            <a:xfrm>
              <a:off x="1028880" y="549720"/>
              <a:ext cx="632160" cy="634680"/>
            </a:xfrm>
            <a:custGeom>
              <a:avLst/>
              <a:gdLst/>
              <a:ah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object 6"/>
            <p:cNvSpPr/>
            <p:nvPr/>
          </p:nvSpPr>
          <p:spPr>
            <a:xfrm>
              <a:off x="1258560" y="685440"/>
              <a:ext cx="185040" cy="308880"/>
            </a:xfrm>
            <a:custGeom>
              <a:avLst/>
              <a:gdLst/>
              <a:ahLst/>
              <a:rect l="l" t="t" r="r" b="b"/>
              <a:pathLst>
                <a:path w="185419" h="309244">
                  <a:moveTo>
                    <a:pt x="52666" y="22948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48"/>
                  </a:lnTo>
                  <a:lnTo>
                    <a:pt x="0" y="29959"/>
                  </a:lnTo>
                  <a:lnTo>
                    <a:pt x="22847" y="52908"/>
                  </a:lnTo>
                  <a:lnTo>
                    <a:pt x="29819" y="52908"/>
                  </a:lnTo>
                  <a:lnTo>
                    <a:pt x="52666" y="29959"/>
                  </a:lnTo>
                  <a:lnTo>
                    <a:pt x="52666" y="22948"/>
                  </a:lnTo>
                  <a:close/>
                  <a:moveTo>
                    <a:pt x="185394" y="44450"/>
                  </a:moveTo>
                  <a:lnTo>
                    <a:pt x="182905" y="32092"/>
                  </a:lnTo>
                  <a:lnTo>
                    <a:pt x="176136" y="21996"/>
                  </a:lnTo>
                  <a:lnTo>
                    <a:pt x="166090" y="15189"/>
                  </a:lnTo>
                  <a:lnTo>
                    <a:pt x="153797" y="12700"/>
                  </a:lnTo>
                  <a:lnTo>
                    <a:pt x="141490" y="15189"/>
                  </a:lnTo>
                  <a:lnTo>
                    <a:pt x="131445" y="21996"/>
                  </a:lnTo>
                  <a:lnTo>
                    <a:pt x="124675" y="32092"/>
                  </a:lnTo>
                  <a:lnTo>
                    <a:pt x="122186" y="44450"/>
                  </a:lnTo>
                  <a:lnTo>
                    <a:pt x="122186" y="220179"/>
                  </a:lnTo>
                  <a:lnTo>
                    <a:pt x="96901" y="225120"/>
                  </a:lnTo>
                  <a:lnTo>
                    <a:pt x="68884" y="219633"/>
                  </a:lnTo>
                  <a:lnTo>
                    <a:pt x="65303" y="217246"/>
                  </a:lnTo>
                  <a:lnTo>
                    <a:pt x="65303" y="19215"/>
                  </a:lnTo>
                  <a:lnTo>
                    <a:pt x="61620" y="18808"/>
                  </a:lnTo>
                  <a:lnTo>
                    <a:pt x="56248" y="43053"/>
                  </a:lnTo>
                  <a:lnTo>
                    <a:pt x="48412" y="57823"/>
                  </a:lnTo>
                  <a:lnTo>
                    <a:pt x="34975" y="65963"/>
                  </a:lnTo>
                  <a:lnTo>
                    <a:pt x="19304" y="66484"/>
                  </a:lnTo>
                  <a:lnTo>
                    <a:pt x="4724" y="58394"/>
                  </a:lnTo>
                  <a:lnTo>
                    <a:pt x="3746" y="57429"/>
                  </a:lnTo>
                  <a:lnTo>
                    <a:pt x="2108" y="58127"/>
                  </a:lnTo>
                  <a:lnTo>
                    <a:pt x="2108" y="59499"/>
                  </a:lnTo>
                  <a:lnTo>
                    <a:pt x="2108" y="250875"/>
                  </a:lnTo>
                  <a:lnTo>
                    <a:pt x="6629" y="273354"/>
                  </a:lnTo>
                  <a:lnTo>
                    <a:pt x="18948" y="291693"/>
                  </a:lnTo>
                  <a:lnTo>
                    <a:pt x="37211" y="304076"/>
                  </a:lnTo>
                  <a:lnTo>
                    <a:pt x="55880" y="307873"/>
                  </a:lnTo>
                  <a:lnTo>
                    <a:pt x="56527" y="308521"/>
                  </a:lnTo>
                  <a:lnTo>
                    <a:pt x="59372" y="308571"/>
                  </a:lnTo>
                  <a:lnTo>
                    <a:pt x="59575" y="308610"/>
                  </a:lnTo>
                  <a:lnTo>
                    <a:pt x="61747" y="308610"/>
                  </a:lnTo>
                  <a:lnTo>
                    <a:pt x="82943" y="308978"/>
                  </a:lnTo>
                  <a:lnTo>
                    <a:pt x="86372" y="309029"/>
                  </a:lnTo>
                  <a:lnTo>
                    <a:pt x="153797" y="309029"/>
                  </a:lnTo>
                  <a:lnTo>
                    <a:pt x="166090" y="306539"/>
                  </a:lnTo>
                  <a:lnTo>
                    <a:pt x="176136" y="299732"/>
                  </a:lnTo>
                  <a:lnTo>
                    <a:pt x="182905" y="289636"/>
                  </a:lnTo>
                  <a:lnTo>
                    <a:pt x="185394" y="277279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4" name="object 7" descr=""/>
          <p:cNvPicPr/>
          <p:nvPr/>
        </p:nvPicPr>
        <p:blipFill>
          <a:blip r:embed="rId1"/>
          <a:stretch/>
        </p:blipFill>
        <p:spPr>
          <a:xfrm>
            <a:off x="876240" y="3024360"/>
            <a:ext cx="151920" cy="151920"/>
          </a:xfrm>
          <a:prstGeom prst="rect">
            <a:avLst/>
          </a:prstGeom>
          <a:ln w="0">
            <a:noFill/>
          </a:ln>
        </p:spPr>
      </p:pic>
      <p:pic>
        <p:nvPicPr>
          <p:cNvPr id="175" name="object 8" descr=""/>
          <p:cNvPicPr/>
          <p:nvPr/>
        </p:nvPicPr>
        <p:blipFill>
          <a:blip r:embed="rId2"/>
          <a:stretch/>
        </p:blipFill>
        <p:spPr>
          <a:xfrm>
            <a:off x="876240" y="6539400"/>
            <a:ext cx="151920" cy="151920"/>
          </a:xfrm>
          <a:prstGeom prst="rect">
            <a:avLst/>
          </a:prstGeom>
          <a:ln w="0">
            <a:noFill/>
          </a:ln>
        </p:spPr>
      </p:pic>
      <p:sp>
        <p:nvSpPr>
          <p:cNvPr id="176" name="object 9"/>
          <p:cNvSpPr/>
          <p:nvPr/>
        </p:nvSpPr>
        <p:spPr>
          <a:xfrm>
            <a:off x="1235520" y="2726640"/>
            <a:ext cx="16551000" cy="58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5000"/>
              </a:lnSpc>
              <a:spcBef>
                <a:spcPts val="99"/>
              </a:spcBef>
              <a:buNone/>
            </a:pPr>
            <a:r>
              <a:rPr b="0" lang="pt-BR" sz="3400" spc="-35" strike="noStrike">
                <a:latin typeface="Lucida Sans Unicode"/>
              </a:rPr>
              <a:t>Nesse </a:t>
            </a:r>
            <a:r>
              <a:rPr b="0" lang="pt-BR" sz="3400" spc="-106" strike="noStrike">
                <a:latin typeface="Lucida Sans Unicode"/>
              </a:rPr>
              <a:t>contexto, </a:t>
            </a:r>
            <a:r>
              <a:rPr b="0" lang="pt-BR" sz="3400" spc="9" strike="noStrike">
                <a:latin typeface="Lucida Sans Unicode"/>
              </a:rPr>
              <a:t>a </a:t>
            </a:r>
            <a:r>
              <a:rPr b="0" lang="pt-BR" sz="3400" spc="-46" strike="noStrike">
                <a:latin typeface="Lucida Sans Unicode"/>
              </a:rPr>
              <a:t>equipe </a:t>
            </a:r>
            <a:r>
              <a:rPr b="0" lang="pt-BR" sz="3400" spc="-26" strike="noStrike">
                <a:latin typeface="Lucida Sans Unicode"/>
              </a:rPr>
              <a:t>da </a:t>
            </a:r>
            <a:r>
              <a:rPr b="0" lang="pt-BR" sz="3400" spc="-21" strike="noStrike">
                <a:latin typeface="Lucida Sans Unicode"/>
              </a:rPr>
              <a:t>UseIt </a:t>
            </a:r>
            <a:r>
              <a:rPr b="0" lang="pt-BR" sz="3400" spc="-72" strike="noStrike">
                <a:latin typeface="Lucida Sans Unicode"/>
              </a:rPr>
              <a:t>viu </a:t>
            </a:r>
            <a:r>
              <a:rPr b="0" lang="pt-BR" sz="3400" spc="9" strike="noStrike">
                <a:latin typeface="Lucida Sans Unicode"/>
              </a:rPr>
              <a:t>a </a:t>
            </a:r>
            <a:r>
              <a:rPr b="0" lang="pt-BR" sz="3400" spc="-46" strike="noStrike">
                <a:latin typeface="Lucida Sans Unicode"/>
              </a:rPr>
              <a:t>oportunidade </a:t>
            </a:r>
            <a:r>
              <a:rPr b="0" lang="pt-BR" sz="3400" spc="-26" strike="noStrike">
                <a:latin typeface="Lucida Sans Unicode"/>
              </a:rPr>
              <a:t>de </a:t>
            </a:r>
            <a:r>
              <a:rPr b="0" lang="pt-BR" sz="3400" spc="-35" strike="noStrike">
                <a:latin typeface="Lucida Sans Unicode"/>
              </a:rPr>
              <a:t>oferecer </a:t>
            </a:r>
            <a:r>
              <a:rPr b="0" lang="pt-BR" sz="3400" spc="-21" strike="noStrike">
                <a:latin typeface="Lucida Sans Unicode"/>
              </a:rPr>
              <a:t>um </a:t>
            </a:r>
            <a:r>
              <a:rPr b="0" lang="pt-BR" sz="3400" spc="-55" strike="noStrike">
                <a:latin typeface="Lucida Sans Unicode"/>
              </a:rPr>
              <a:t>caminho </a:t>
            </a:r>
            <a:r>
              <a:rPr b="0" lang="pt-BR" sz="3400" spc="-52" strike="noStrike">
                <a:latin typeface="Lucida Sans Unicode"/>
              </a:rPr>
              <a:t> </a:t>
            </a:r>
            <a:r>
              <a:rPr b="0" lang="pt-BR" sz="3400" spc="-15" strike="noStrike">
                <a:latin typeface="Lucida Sans Unicode"/>
              </a:rPr>
              <a:t>para </a:t>
            </a:r>
            <a:r>
              <a:rPr b="0" lang="pt-BR" sz="3400" spc="-60" strike="noStrike">
                <a:latin typeface="Lucida Sans Unicode"/>
              </a:rPr>
              <a:t>todas </a:t>
            </a:r>
            <a:r>
              <a:rPr b="0" lang="pt-BR" sz="3400" spc="-55" strike="noStrike">
                <a:latin typeface="Lucida Sans Unicode"/>
              </a:rPr>
              <a:t>as </a:t>
            </a:r>
            <a:r>
              <a:rPr b="0" lang="pt-BR" sz="3400" spc="-66" strike="noStrike">
                <a:latin typeface="Lucida Sans Unicode"/>
              </a:rPr>
              <a:t>pessoas </a:t>
            </a:r>
            <a:r>
              <a:rPr b="0" lang="pt-BR" sz="3400" spc="-32" strike="noStrike">
                <a:latin typeface="Lucida Sans Unicode"/>
              </a:rPr>
              <a:t>que </a:t>
            </a:r>
            <a:r>
              <a:rPr b="0" lang="pt-BR" sz="3400" spc="-35" strike="noStrike">
                <a:latin typeface="Lucida Sans Unicode"/>
              </a:rPr>
              <a:t>procuram </a:t>
            </a:r>
            <a:r>
              <a:rPr b="0" lang="pt-BR" sz="3400" spc="-21" strike="noStrike">
                <a:latin typeface="Lucida Sans Unicode"/>
              </a:rPr>
              <a:t>dar </a:t>
            </a:r>
            <a:r>
              <a:rPr b="0" lang="pt-BR" sz="3400" spc="-66" strike="noStrike">
                <a:latin typeface="Lucida Sans Unicode"/>
              </a:rPr>
              <a:t>utilidade </a:t>
            </a:r>
            <a:r>
              <a:rPr b="0" lang="pt-BR" sz="3400" spc="-55" strike="noStrike">
                <a:latin typeface="Lucida Sans Unicode"/>
              </a:rPr>
              <a:t>as </a:t>
            </a:r>
            <a:r>
              <a:rPr b="0" lang="pt-BR" sz="3400" spc="-46" strike="noStrike">
                <a:latin typeface="Lucida Sans Unicode"/>
              </a:rPr>
              <a:t>máquinas </a:t>
            </a:r>
            <a:r>
              <a:rPr b="0" lang="pt-BR" sz="3400" spc="9" strike="noStrike">
                <a:latin typeface="Lucida Sans Unicode"/>
              </a:rPr>
              <a:t>e </a:t>
            </a:r>
            <a:r>
              <a:rPr b="0" lang="pt-BR" sz="3400" spc="-32" strike="noStrike">
                <a:latin typeface="Lucida Sans Unicode"/>
              </a:rPr>
              <a:t>ferramentas </a:t>
            </a:r>
            <a:r>
              <a:rPr b="0" lang="pt-BR" sz="3400" spc="-26" strike="noStrike">
                <a:latin typeface="Lucida Sans Unicode"/>
              </a:rPr>
              <a:t> </a:t>
            </a:r>
            <a:r>
              <a:rPr b="0" lang="pt-BR" sz="3400" spc="-32" strike="noStrike">
                <a:latin typeface="Lucida Sans Unicode"/>
              </a:rPr>
              <a:t>que </a:t>
            </a:r>
            <a:r>
              <a:rPr b="0" lang="pt-BR" sz="3400" spc="-46" strike="noStrike">
                <a:latin typeface="Lucida Sans Unicode"/>
              </a:rPr>
              <a:t>estão </a:t>
            </a:r>
            <a:r>
              <a:rPr b="0" lang="pt-BR" sz="3400" spc="-55" strike="noStrike">
                <a:latin typeface="Lucida Sans Unicode"/>
              </a:rPr>
              <a:t>encostadas </a:t>
            </a:r>
            <a:r>
              <a:rPr b="0" lang="pt-BR" sz="3400" spc="-7" strike="noStrike">
                <a:latin typeface="Lucida Sans Unicode"/>
              </a:rPr>
              <a:t>em </a:t>
            </a:r>
            <a:r>
              <a:rPr b="0" lang="pt-BR" sz="3400" spc="-66" strike="noStrike">
                <a:latin typeface="Lucida Sans Unicode"/>
              </a:rPr>
              <a:t>suas </a:t>
            </a:r>
            <a:r>
              <a:rPr b="0" lang="pt-BR" sz="3400" spc="-72" strike="noStrike">
                <a:latin typeface="Lucida Sans Unicode"/>
              </a:rPr>
              <a:t>casas </a:t>
            </a:r>
            <a:r>
              <a:rPr b="0" lang="pt-BR" sz="3400" spc="9" strike="noStrike">
                <a:latin typeface="Lucida Sans Unicode"/>
              </a:rPr>
              <a:t>e </a:t>
            </a:r>
            <a:r>
              <a:rPr b="0" lang="pt-BR" sz="3400" spc="-26" strike="noStrike">
                <a:latin typeface="Lucida Sans Unicode"/>
              </a:rPr>
              <a:t>também </a:t>
            </a:r>
            <a:r>
              <a:rPr b="0" lang="pt-BR" sz="3400" spc="-55" strike="noStrike">
                <a:latin typeface="Lucida Sans Unicode"/>
              </a:rPr>
              <a:t>servir como </a:t>
            </a:r>
            <a:r>
              <a:rPr b="0" lang="pt-BR" sz="3400" spc="-15" strike="noStrike">
                <a:latin typeface="Lucida Sans Unicode"/>
              </a:rPr>
              <a:t>uma </a:t>
            </a:r>
            <a:r>
              <a:rPr b="0" lang="pt-BR" sz="3400" spc="-60" strike="noStrike">
                <a:latin typeface="Lucida Sans Unicode"/>
              </a:rPr>
              <a:t>vitrine </a:t>
            </a:r>
            <a:r>
              <a:rPr b="0" lang="pt-BR" sz="3400" spc="-15" strike="noStrike">
                <a:latin typeface="Lucida Sans Unicode"/>
              </a:rPr>
              <a:t>para </a:t>
            </a:r>
            <a:r>
              <a:rPr b="0" lang="pt-BR" sz="3400" spc="-12" strike="noStrike">
                <a:latin typeface="Lucida Sans Unicode"/>
              </a:rPr>
              <a:t> </a:t>
            </a:r>
            <a:r>
              <a:rPr b="0" lang="pt-BR" sz="3400" spc="-66" strike="noStrike">
                <a:latin typeface="Lucida Sans Unicode"/>
              </a:rPr>
              <a:t>todos </a:t>
            </a:r>
            <a:r>
              <a:rPr b="0" lang="pt-BR" sz="3400" spc="-80" strike="noStrike">
                <a:latin typeface="Lucida Sans Unicode"/>
              </a:rPr>
              <a:t>os </a:t>
            </a:r>
            <a:r>
              <a:rPr b="0" lang="pt-BR" sz="3400" spc="-46" strike="noStrike">
                <a:latin typeface="Lucida Sans Unicode"/>
              </a:rPr>
              <a:t>prestadores </a:t>
            </a:r>
            <a:r>
              <a:rPr b="0" lang="pt-BR" sz="3400" spc="-26" strike="noStrike">
                <a:latin typeface="Lucida Sans Unicode"/>
              </a:rPr>
              <a:t>de </a:t>
            </a:r>
            <a:r>
              <a:rPr b="0" lang="pt-BR" sz="3400" spc="-72" strike="noStrike">
                <a:latin typeface="Lucida Sans Unicode"/>
              </a:rPr>
              <a:t>serviço </a:t>
            </a:r>
            <a:r>
              <a:rPr b="0" lang="pt-BR" sz="3400" spc="-32" strike="noStrike">
                <a:latin typeface="Lucida Sans Unicode"/>
              </a:rPr>
              <a:t>que </a:t>
            </a:r>
            <a:r>
              <a:rPr b="0" lang="pt-BR" sz="3400" spc="-106" strike="noStrike">
                <a:latin typeface="Lucida Sans Unicode"/>
              </a:rPr>
              <a:t>utilizam </a:t>
            </a:r>
            <a:r>
              <a:rPr b="0" lang="pt-BR" sz="3400" spc="-66" strike="noStrike">
                <a:latin typeface="Lucida Sans Unicode"/>
              </a:rPr>
              <a:t>desses </a:t>
            </a:r>
            <a:r>
              <a:rPr b="0" lang="pt-BR" sz="3400" spc="-46" strike="noStrike">
                <a:latin typeface="Lucida Sans Unicode"/>
              </a:rPr>
              <a:t>equipamentos </a:t>
            </a:r>
            <a:r>
              <a:rPr b="0" lang="pt-BR" sz="3400" spc="-15" strike="noStrike">
                <a:latin typeface="Lucida Sans Unicode"/>
              </a:rPr>
              <a:t>para </a:t>
            </a:r>
            <a:r>
              <a:rPr b="0" lang="pt-BR" sz="3400" spc="-41" strike="noStrike">
                <a:latin typeface="Lucida Sans Unicode"/>
              </a:rPr>
              <a:t>trabalho </a:t>
            </a:r>
            <a:r>
              <a:rPr b="0" lang="pt-BR" sz="3400" spc="-1067" strike="noStrike">
                <a:latin typeface="Lucida Sans Unicode"/>
              </a:rPr>
              <a:t> </a:t>
            </a:r>
            <a:r>
              <a:rPr b="0" lang="pt-BR" sz="3400" spc="-7" strike="noStrike">
                <a:latin typeface="Lucida Sans Unicode"/>
              </a:rPr>
              <a:t>em</a:t>
            </a:r>
            <a:r>
              <a:rPr b="0" lang="pt-BR" sz="3400" spc="-202" strike="noStrike">
                <a:latin typeface="Lucida Sans Unicode"/>
              </a:rPr>
              <a:t> </a:t>
            </a:r>
            <a:r>
              <a:rPr b="0" lang="pt-BR" sz="3400" spc="-46" strike="noStrike">
                <a:latin typeface="Lucida Sans Unicode"/>
              </a:rPr>
              <a:t>seu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80" strike="noStrike">
                <a:latin typeface="Lucida Sans Unicode"/>
              </a:rPr>
              <a:t>cotidiano.</a:t>
            </a:r>
            <a:endParaRPr b="0" lang="pt-BR" sz="3400" spc="-1" strike="noStrike">
              <a:latin typeface="Arial"/>
            </a:endParaRPr>
          </a:p>
          <a:p>
            <a:pPr marL="12600" algn="just">
              <a:lnSpc>
                <a:spcPct val="115000"/>
              </a:lnSpc>
              <a:spcBef>
                <a:spcPts val="4051"/>
              </a:spcBef>
              <a:buNone/>
            </a:pPr>
            <a:r>
              <a:rPr b="0" lang="pt-BR" sz="3400" spc="-86" strike="noStrike">
                <a:latin typeface="Lucida Sans Unicode"/>
              </a:rPr>
              <a:t>Além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120" strike="noStrike">
                <a:latin typeface="Lucida Sans Unicode"/>
              </a:rPr>
              <a:t>disso,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75" strike="noStrike">
                <a:latin typeface="Lucida Sans Unicode"/>
              </a:rPr>
              <a:t>vimos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9" strike="noStrike">
                <a:latin typeface="Lucida Sans Unicode"/>
              </a:rPr>
              <a:t>a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46" strike="noStrike">
                <a:latin typeface="Lucida Sans Unicode"/>
              </a:rPr>
              <a:t>oportunidade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35" strike="noStrike">
                <a:latin typeface="Lucida Sans Unicode"/>
              </a:rPr>
              <a:t>trabalhar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7" strike="noStrike">
                <a:latin typeface="Lucida Sans Unicode"/>
              </a:rPr>
              <a:t>em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41" strike="noStrike">
                <a:latin typeface="Lucida Sans Unicode"/>
              </a:rPr>
              <a:t>parceria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60" strike="noStrike">
                <a:latin typeface="Lucida Sans Unicode"/>
              </a:rPr>
              <a:t>com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as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41" strike="noStrike">
                <a:latin typeface="Lucida Sans Unicode"/>
              </a:rPr>
              <a:t>empresas</a:t>
            </a:r>
            <a:r>
              <a:rPr b="0" lang="pt-BR" sz="3400" spc="-140" strike="noStrike">
                <a:latin typeface="Lucida Sans Unicode"/>
              </a:rPr>
              <a:t> </a:t>
            </a:r>
            <a:r>
              <a:rPr b="0" lang="pt-BR" sz="3400" spc="-32" strike="noStrike">
                <a:latin typeface="Lucida Sans Unicode"/>
              </a:rPr>
              <a:t>que </a:t>
            </a:r>
            <a:r>
              <a:rPr b="0" lang="pt-BR" sz="3400" spc="-1067" strike="noStrike">
                <a:latin typeface="Lucida Sans Unicode"/>
              </a:rPr>
              <a:t> </a:t>
            </a:r>
            <a:r>
              <a:rPr b="0" lang="pt-BR" sz="3400" spc="-97" strike="noStrike">
                <a:latin typeface="Lucida Sans Unicode"/>
              </a:rPr>
              <a:t>fazem</a:t>
            </a:r>
            <a:r>
              <a:rPr b="0" lang="pt-BR" sz="3400" spc="-92" strike="noStrike">
                <a:latin typeface="Lucida Sans Unicode"/>
              </a:rPr>
              <a:t> </a:t>
            </a:r>
            <a:r>
              <a:rPr b="0" lang="pt-BR" sz="3400" spc="-35" strike="noStrike">
                <a:latin typeface="Lucida Sans Unicode"/>
              </a:rPr>
              <a:t>o</a:t>
            </a:r>
            <a:r>
              <a:rPr b="0" lang="pt-BR" sz="3400" spc="-32" strike="noStrike">
                <a:latin typeface="Lucida Sans Unicode"/>
              </a:rPr>
              <a:t> </a:t>
            </a:r>
            <a:r>
              <a:rPr b="0" lang="pt-BR" sz="3400" spc="-60" strike="noStrike">
                <a:latin typeface="Lucida Sans Unicode"/>
              </a:rPr>
              <a:t>uso</a:t>
            </a:r>
            <a:r>
              <a:rPr b="0" lang="pt-BR" sz="3400" spc="-55" strike="noStrike">
                <a:latin typeface="Lucida Sans Unicode"/>
              </a:rPr>
              <a:t> </a:t>
            </a:r>
            <a:r>
              <a:rPr b="0" lang="pt-BR" sz="3400" spc="-72" strike="noStrike">
                <a:latin typeface="Lucida Sans Unicode"/>
              </a:rPr>
              <a:t>cotidiano</a:t>
            </a:r>
            <a:r>
              <a:rPr b="0" lang="pt-BR" sz="3400" spc="-66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das</a:t>
            </a:r>
            <a:r>
              <a:rPr b="0" lang="pt-BR" sz="3400" spc="-52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prestações</a:t>
            </a:r>
            <a:r>
              <a:rPr b="0" lang="pt-BR" sz="3400" spc="-52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21" strike="noStrike">
                <a:latin typeface="Lucida Sans Unicode"/>
              </a:rPr>
              <a:t> </a:t>
            </a:r>
            <a:r>
              <a:rPr b="0" lang="pt-BR" sz="3400" spc="-72" strike="noStrike">
                <a:latin typeface="Lucida Sans Unicode"/>
              </a:rPr>
              <a:t>serviço</a:t>
            </a:r>
            <a:r>
              <a:rPr b="0" lang="pt-BR" sz="3400" spc="-66" strike="noStrike">
                <a:latin typeface="Lucida Sans Unicode"/>
              </a:rPr>
              <a:t> </a:t>
            </a:r>
            <a:r>
              <a:rPr b="0" lang="pt-BR" sz="3400" spc="-15" strike="noStrike">
                <a:latin typeface="Lucida Sans Unicode"/>
              </a:rPr>
              <a:t>para</a:t>
            </a:r>
            <a:r>
              <a:rPr b="0" lang="pt-BR" sz="3400" spc="-12" strike="noStrike">
                <a:latin typeface="Lucida Sans Unicode"/>
              </a:rPr>
              <a:t> </a:t>
            </a:r>
            <a:r>
              <a:rPr b="0" lang="pt-BR" sz="3400" spc="-60" strike="noStrike">
                <a:latin typeface="Lucida Sans Unicode"/>
              </a:rPr>
              <a:t>garantir</a:t>
            </a:r>
            <a:r>
              <a:rPr b="0" lang="pt-BR" sz="3400" spc="-55" strike="noStrike">
                <a:latin typeface="Lucida Sans Unicode"/>
              </a:rPr>
              <a:t> </a:t>
            </a:r>
            <a:r>
              <a:rPr b="0" lang="pt-BR" sz="3400" spc="9" strike="noStrike">
                <a:latin typeface="Lucida Sans Unicode"/>
              </a:rPr>
              <a:t>a</a:t>
            </a:r>
            <a:r>
              <a:rPr b="0" lang="pt-BR" sz="3400" spc="12" strike="noStrike">
                <a:latin typeface="Lucida Sans Unicode"/>
              </a:rPr>
              <a:t> </a:t>
            </a:r>
            <a:r>
              <a:rPr b="0" lang="pt-BR" sz="3400" spc="-35" strike="noStrike">
                <a:latin typeface="Lucida Sans Unicode"/>
              </a:rPr>
              <a:t>melhor </a:t>
            </a:r>
            <a:r>
              <a:rPr b="0" lang="pt-BR" sz="3400" spc="-32" strike="noStrike">
                <a:latin typeface="Lucida Sans Unicode"/>
              </a:rPr>
              <a:t> </a:t>
            </a:r>
            <a:r>
              <a:rPr b="0" lang="pt-BR" sz="3400" spc="-72" strike="noStrike">
                <a:latin typeface="Lucida Sans Unicode"/>
              </a:rPr>
              <a:t>experiência </a:t>
            </a:r>
            <a:r>
              <a:rPr b="0" lang="pt-BR" sz="3400" spc="-15" strike="noStrike">
                <a:latin typeface="Lucida Sans Unicode"/>
              </a:rPr>
              <a:t>para </a:t>
            </a:r>
            <a:r>
              <a:rPr b="0" lang="pt-BR" sz="3400" spc="-66" strike="noStrike">
                <a:latin typeface="Lucida Sans Unicode"/>
              </a:rPr>
              <a:t>seus </a:t>
            </a:r>
            <a:r>
              <a:rPr b="0" lang="pt-BR" sz="3400" spc="-97" strike="noStrike">
                <a:latin typeface="Lucida Sans Unicode"/>
              </a:rPr>
              <a:t>clientes, </a:t>
            </a:r>
            <a:r>
              <a:rPr b="0" lang="pt-BR" sz="3400" spc="-41" strike="noStrike">
                <a:latin typeface="Lucida Sans Unicode"/>
              </a:rPr>
              <a:t>oferecendo </a:t>
            </a:r>
            <a:r>
              <a:rPr b="0" lang="pt-BR" sz="3400" spc="-15" strike="noStrike">
                <a:latin typeface="Lucida Sans Unicode"/>
              </a:rPr>
              <a:t>uma </a:t>
            </a:r>
            <a:r>
              <a:rPr b="0" lang="pt-BR" sz="3400" spc="-41" strike="noStrike">
                <a:latin typeface="Lucida Sans Unicode"/>
              </a:rPr>
              <a:t>plataforma </a:t>
            </a:r>
            <a:r>
              <a:rPr b="0" lang="pt-BR" sz="3400" spc="-26" strike="noStrike">
                <a:latin typeface="Lucida Sans Unicode"/>
              </a:rPr>
              <a:t>de </a:t>
            </a:r>
            <a:r>
              <a:rPr b="0" lang="pt-BR" sz="3400" spc="-97" strike="noStrike">
                <a:latin typeface="Lucida Sans Unicode"/>
              </a:rPr>
              <a:t>fácil </a:t>
            </a:r>
            <a:r>
              <a:rPr b="0" lang="pt-BR" sz="3400" spc="-66" strike="noStrike">
                <a:latin typeface="Lucida Sans Unicode"/>
              </a:rPr>
              <a:t>acesso </a:t>
            </a:r>
            <a:r>
              <a:rPr b="0" lang="pt-BR" sz="3400" spc="-60" strike="noStrike">
                <a:latin typeface="Lucida Sans Unicode"/>
              </a:rPr>
              <a:t>com </a:t>
            </a:r>
            <a:r>
              <a:rPr b="0" lang="pt-BR" sz="3400" spc="-55" strike="noStrike">
                <a:latin typeface="Lucida Sans Unicode"/>
              </a:rPr>
              <a:t> </a:t>
            </a:r>
            <a:r>
              <a:rPr b="0" lang="pt-BR" sz="3400" spc="-46" strike="noStrike">
                <a:latin typeface="Lucida Sans Unicode"/>
              </a:rPr>
              <a:t>inúmeros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41" strike="noStrike">
                <a:latin typeface="Lucida Sans Unicode"/>
              </a:rPr>
              <a:t>trabalhadores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prontos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15" strike="noStrike">
                <a:latin typeface="Lucida Sans Unicode"/>
              </a:rPr>
              <a:t>para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66" strike="noStrike">
                <a:latin typeface="Lucida Sans Unicode"/>
              </a:rPr>
              <a:t>colocar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9" strike="noStrike">
                <a:latin typeface="Lucida Sans Unicode"/>
              </a:rPr>
              <a:t>a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15" strike="noStrike">
                <a:latin typeface="Lucida Sans Unicode"/>
              </a:rPr>
              <a:t>mão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12" strike="noStrike">
                <a:latin typeface="Lucida Sans Unicode"/>
              </a:rPr>
              <a:t>na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72" strike="noStrike">
                <a:latin typeface="Lucida Sans Unicode"/>
              </a:rPr>
              <a:t>massa.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744880" y="1349640"/>
            <a:ext cx="8475120" cy="1350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6500" spc="-236" strike="noStrike">
                <a:solidFill>
                  <a:srgbClr val="120a1d"/>
                </a:solidFill>
                <a:latin typeface="Tahoma"/>
              </a:rPr>
              <a:t>Objetivo</a:t>
            </a:r>
            <a:r>
              <a:rPr b="1" lang="pt-BR" sz="6500" spc="-151" strike="noStrike">
                <a:solidFill>
                  <a:srgbClr val="120a1d"/>
                </a:solidFill>
                <a:latin typeface="Tahoma"/>
              </a:rPr>
              <a:t> </a:t>
            </a:r>
            <a:r>
              <a:rPr b="1" lang="pt-BR" sz="6500" spc="24" strike="noStrike">
                <a:solidFill>
                  <a:srgbClr val="120a1d"/>
                </a:solidFill>
                <a:latin typeface="Tahoma"/>
              </a:rPr>
              <a:t>da</a:t>
            </a:r>
            <a:r>
              <a:rPr b="1" lang="pt-BR" sz="6500" spc="-151" strike="noStrike">
                <a:solidFill>
                  <a:srgbClr val="120a1d"/>
                </a:solidFill>
                <a:latin typeface="Tahoma"/>
              </a:rPr>
              <a:t> </a:t>
            </a:r>
            <a:r>
              <a:rPr b="1" lang="pt-BR" sz="6500" spc="-185" strike="noStrike">
                <a:solidFill>
                  <a:srgbClr val="120a1d"/>
                </a:solidFill>
                <a:latin typeface="Tahoma"/>
              </a:rPr>
              <a:t>Useit</a:t>
            </a:r>
            <a:endParaRPr b="0" lang="pt-BR" sz="6500" spc="-1" strike="noStrike">
              <a:latin typeface="Calibri"/>
            </a:endParaRPr>
          </a:p>
        </p:txBody>
      </p:sp>
      <p:sp>
        <p:nvSpPr>
          <p:cNvPr id="178" name="object 3"/>
          <p:cNvSpPr/>
          <p:nvPr/>
        </p:nvSpPr>
        <p:spPr>
          <a:xfrm>
            <a:off x="1887840" y="683640"/>
            <a:ext cx="1199880" cy="357840"/>
          </a:xfrm>
          <a:custGeom>
            <a:avLst/>
            <a:gdLst/>
            <a:ah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9" name="object 4"/>
          <p:cNvGrpSpPr/>
          <p:nvPr/>
        </p:nvGrpSpPr>
        <p:grpSpPr>
          <a:xfrm>
            <a:off x="1028880" y="549720"/>
            <a:ext cx="632160" cy="634680"/>
            <a:chOff x="1028880" y="549720"/>
            <a:chExt cx="632160" cy="634680"/>
          </a:xfrm>
        </p:grpSpPr>
        <p:sp>
          <p:nvSpPr>
            <p:cNvPr id="180" name="object 5"/>
            <p:cNvSpPr/>
            <p:nvPr/>
          </p:nvSpPr>
          <p:spPr>
            <a:xfrm>
              <a:off x="1028880" y="549720"/>
              <a:ext cx="632160" cy="634680"/>
            </a:xfrm>
            <a:custGeom>
              <a:avLst/>
              <a:gdLst/>
              <a:ah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object 6"/>
            <p:cNvSpPr/>
            <p:nvPr/>
          </p:nvSpPr>
          <p:spPr>
            <a:xfrm>
              <a:off x="1258560" y="685440"/>
              <a:ext cx="185040" cy="308880"/>
            </a:xfrm>
            <a:custGeom>
              <a:avLst/>
              <a:gdLst/>
              <a:ahLst/>
              <a:rect l="l" t="t" r="r" b="b"/>
              <a:pathLst>
                <a:path w="185419" h="309244">
                  <a:moveTo>
                    <a:pt x="52666" y="22961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61"/>
                  </a:lnTo>
                  <a:lnTo>
                    <a:pt x="0" y="29972"/>
                  </a:lnTo>
                  <a:lnTo>
                    <a:pt x="22847" y="52920"/>
                  </a:lnTo>
                  <a:lnTo>
                    <a:pt x="29819" y="52920"/>
                  </a:lnTo>
                  <a:lnTo>
                    <a:pt x="52666" y="29972"/>
                  </a:lnTo>
                  <a:lnTo>
                    <a:pt x="52666" y="22961"/>
                  </a:lnTo>
                  <a:close/>
                  <a:moveTo>
                    <a:pt x="185394" y="44450"/>
                  </a:moveTo>
                  <a:lnTo>
                    <a:pt x="182905" y="32092"/>
                  </a:lnTo>
                  <a:lnTo>
                    <a:pt x="176136" y="22009"/>
                  </a:lnTo>
                  <a:lnTo>
                    <a:pt x="166090" y="15201"/>
                  </a:lnTo>
                  <a:lnTo>
                    <a:pt x="153797" y="12700"/>
                  </a:lnTo>
                  <a:lnTo>
                    <a:pt x="141490" y="15201"/>
                  </a:lnTo>
                  <a:lnTo>
                    <a:pt x="131445" y="22009"/>
                  </a:lnTo>
                  <a:lnTo>
                    <a:pt x="124675" y="32092"/>
                  </a:lnTo>
                  <a:lnTo>
                    <a:pt x="122186" y="44450"/>
                  </a:lnTo>
                  <a:lnTo>
                    <a:pt x="122186" y="220192"/>
                  </a:lnTo>
                  <a:lnTo>
                    <a:pt x="96901" y="225120"/>
                  </a:lnTo>
                  <a:lnTo>
                    <a:pt x="68884" y="219646"/>
                  </a:lnTo>
                  <a:lnTo>
                    <a:pt x="65303" y="217258"/>
                  </a:lnTo>
                  <a:lnTo>
                    <a:pt x="65303" y="19215"/>
                  </a:lnTo>
                  <a:lnTo>
                    <a:pt x="61620" y="18808"/>
                  </a:lnTo>
                  <a:lnTo>
                    <a:pt x="56248" y="43065"/>
                  </a:lnTo>
                  <a:lnTo>
                    <a:pt x="48412" y="57823"/>
                  </a:lnTo>
                  <a:lnTo>
                    <a:pt x="34975" y="65976"/>
                  </a:lnTo>
                  <a:lnTo>
                    <a:pt x="19304" y="66497"/>
                  </a:lnTo>
                  <a:lnTo>
                    <a:pt x="4724" y="58407"/>
                  </a:lnTo>
                  <a:lnTo>
                    <a:pt x="3746" y="57442"/>
                  </a:lnTo>
                  <a:lnTo>
                    <a:pt x="2108" y="58140"/>
                  </a:lnTo>
                  <a:lnTo>
                    <a:pt x="2108" y="59499"/>
                  </a:lnTo>
                  <a:lnTo>
                    <a:pt x="2108" y="250888"/>
                  </a:lnTo>
                  <a:lnTo>
                    <a:pt x="6629" y="273354"/>
                  </a:lnTo>
                  <a:lnTo>
                    <a:pt x="18948" y="291706"/>
                  </a:lnTo>
                  <a:lnTo>
                    <a:pt x="37211" y="304076"/>
                  </a:lnTo>
                  <a:lnTo>
                    <a:pt x="55854" y="307860"/>
                  </a:lnTo>
                  <a:lnTo>
                    <a:pt x="56527" y="308533"/>
                  </a:lnTo>
                  <a:lnTo>
                    <a:pt x="59436" y="308584"/>
                  </a:lnTo>
                  <a:lnTo>
                    <a:pt x="59575" y="308610"/>
                  </a:lnTo>
                  <a:lnTo>
                    <a:pt x="60998" y="308610"/>
                  </a:lnTo>
                  <a:lnTo>
                    <a:pt x="82943" y="308991"/>
                  </a:lnTo>
                  <a:lnTo>
                    <a:pt x="86372" y="309041"/>
                  </a:lnTo>
                  <a:lnTo>
                    <a:pt x="153797" y="309041"/>
                  </a:lnTo>
                  <a:lnTo>
                    <a:pt x="166090" y="306539"/>
                  </a:lnTo>
                  <a:lnTo>
                    <a:pt x="176136" y="299745"/>
                  </a:lnTo>
                  <a:lnTo>
                    <a:pt x="182905" y="289648"/>
                  </a:lnTo>
                  <a:lnTo>
                    <a:pt x="185394" y="277291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82" name="object 7" descr=""/>
          <p:cNvPicPr/>
          <p:nvPr/>
        </p:nvPicPr>
        <p:blipFill>
          <a:blip r:embed="rId1"/>
          <a:stretch/>
        </p:blipFill>
        <p:spPr>
          <a:xfrm>
            <a:off x="928440" y="3158280"/>
            <a:ext cx="151920" cy="151920"/>
          </a:xfrm>
          <a:prstGeom prst="rect">
            <a:avLst/>
          </a:prstGeom>
          <a:ln w="0">
            <a:noFill/>
          </a:ln>
        </p:spPr>
      </p:pic>
      <p:sp>
        <p:nvSpPr>
          <p:cNvPr id="183" name="object 8"/>
          <p:cNvSpPr/>
          <p:nvPr/>
        </p:nvSpPr>
        <p:spPr>
          <a:xfrm>
            <a:off x="1287720" y="2860200"/>
            <a:ext cx="15678360" cy="29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5000"/>
              </a:lnSpc>
              <a:spcBef>
                <a:spcPts val="99"/>
              </a:spcBef>
              <a:buNone/>
            </a:pPr>
            <a:r>
              <a:rPr b="0" lang="pt-BR" sz="3400" spc="-197" strike="noStrike">
                <a:latin typeface="Lucida Sans Unicode"/>
              </a:rPr>
              <a:t>A </a:t>
            </a:r>
            <a:r>
              <a:rPr b="0" lang="pt-BR" sz="3400" spc="-21" strike="noStrike">
                <a:latin typeface="Lucida Sans Unicode"/>
              </a:rPr>
              <a:t>UseIt </a:t>
            </a:r>
            <a:r>
              <a:rPr b="0" lang="pt-BR" sz="3400" spc="-26" strike="noStrike">
                <a:latin typeface="Lucida Sans Unicode"/>
              </a:rPr>
              <a:t>tem </a:t>
            </a:r>
            <a:r>
              <a:rPr b="0" lang="pt-BR" sz="3400" spc="-55" strike="noStrike">
                <a:latin typeface="Lucida Sans Unicode"/>
              </a:rPr>
              <a:t>como motivação </a:t>
            </a:r>
            <a:r>
              <a:rPr b="0" lang="pt-BR" sz="3400" spc="-75" strike="noStrike">
                <a:latin typeface="Lucida Sans Unicode"/>
              </a:rPr>
              <a:t>facilitar </a:t>
            </a:r>
            <a:r>
              <a:rPr b="0" lang="pt-BR" sz="3400" spc="-35" strike="noStrike">
                <a:latin typeface="Lucida Sans Unicode"/>
              </a:rPr>
              <a:t>o </a:t>
            </a:r>
            <a:r>
              <a:rPr b="0" lang="pt-BR" sz="3400" spc="-60" strike="noStrike">
                <a:latin typeface="Lucida Sans Unicode"/>
              </a:rPr>
              <a:t>dia </a:t>
            </a:r>
            <a:r>
              <a:rPr b="0" lang="pt-BR" sz="3400" spc="9" strike="noStrike">
                <a:latin typeface="Lucida Sans Unicode"/>
              </a:rPr>
              <a:t>a </a:t>
            </a:r>
            <a:r>
              <a:rPr b="0" lang="pt-BR" sz="3400" spc="-60" strike="noStrike">
                <a:latin typeface="Lucida Sans Unicode"/>
              </a:rPr>
              <a:t>dia </a:t>
            </a:r>
            <a:r>
              <a:rPr b="0" lang="pt-BR" sz="3400" spc="-52" strike="noStrike">
                <a:latin typeface="Lucida Sans Unicode"/>
              </a:rPr>
              <a:t>do </a:t>
            </a:r>
            <a:r>
              <a:rPr b="0" lang="pt-BR" sz="3400" spc="-80" strike="noStrike">
                <a:latin typeface="Lucida Sans Unicode"/>
              </a:rPr>
              <a:t>brasileiro, </a:t>
            </a:r>
            <a:r>
              <a:rPr b="0" lang="pt-BR" sz="3400" spc="-35" strike="noStrike">
                <a:latin typeface="Lucida Sans Unicode"/>
              </a:rPr>
              <a:t>através </a:t>
            </a:r>
            <a:r>
              <a:rPr b="0" lang="pt-BR" sz="3400" spc="-26" strike="noStrike">
                <a:latin typeface="Lucida Sans Unicode"/>
              </a:rPr>
              <a:t>da </a:t>
            </a:r>
            <a:r>
              <a:rPr b="0" lang="pt-BR" sz="3400" spc="-21" strike="noStrike">
                <a:latin typeface="Lucida Sans Unicode"/>
              </a:rPr>
              <a:t> </a:t>
            </a:r>
            <a:r>
              <a:rPr b="0" lang="pt-BR" sz="3400" spc="-80" strike="noStrike">
                <a:latin typeface="Lucida Sans Unicode"/>
              </a:rPr>
              <a:t>tecnologia </a:t>
            </a:r>
            <a:r>
              <a:rPr b="0" lang="pt-BR" sz="3400" spc="-72" strike="noStrike">
                <a:latin typeface="Lucida Sans Unicode"/>
              </a:rPr>
              <a:t>visamos </a:t>
            </a:r>
            <a:r>
              <a:rPr b="0" lang="pt-BR" sz="3400" spc="-52" strike="noStrike">
                <a:latin typeface="Lucida Sans Unicode"/>
              </a:rPr>
              <a:t>conectar </a:t>
            </a:r>
            <a:r>
              <a:rPr b="0" lang="pt-BR" sz="3400" spc="-35" strike="noStrike">
                <a:latin typeface="Lucida Sans Unicode"/>
              </a:rPr>
              <a:t>oferta </a:t>
            </a:r>
            <a:r>
              <a:rPr b="0" lang="pt-BR" sz="3400" spc="9" strike="noStrike">
                <a:latin typeface="Lucida Sans Unicode"/>
              </a:rPr>
              <a:t>e </a:t>
            </a:r>
            <a:r>
              <a:rPr b="0" lang="pt-BR" sz="3400" spc="-21" strike="noStrike">
                <a:latin typeface="Lucida Sans Unicode"/>
              </a:rPr>
              <a:t>demanda </a:t>
            </a:r>
            <a:r>
              <a:rPr b="0" lang="pt-BR" sz="3400" spc="-35" strike="noStrike">
                <a:latin typeface="Lucida Sans Unicode"/>
              </a:rPr>
              <a:t>no </a:t>
            </a:r>
            <a:r>
              <a:rPr b="0" lang="pt-BR" sz="3400" spc="-46" strike="noStrike">
                <a:latin typeface="Lucida Sans Unicode"/>
              </a:rPr>
              <a:t>setor </a:t>
            </a:r>
            <a:r>
              <a:rPr b="0" lang="pt-BR" sz="3400" spc="-26" strike="noStrike">
                <a:latin typeface="Lucida Sans Unicode"/>
              </a:rPr>
              <a:t>de </a:t>
            </a:r>
            <a:r>
              <a:rPr b="0" lang="pt-BR" sz="3400" spc="-60" strike="noStrike">
                <a:latin typeface="Lucida Sans Unicode"/>
              </a:rPr>
              <a:t>equipamentos, </a:t>
            </a:r>
            <a:r>
              <a:rPr b="0" lang="pt-BR" sz="3400" spc="-55" strike="noStrike">
                <a:latin typeface="Lucida Sans Unicode"/>
              </a:rPr>
              <a:t> </a:t>
            </a:r>
            <a:r>
              <a:rPr b="0" lang="pt-BR" sz="3400" spc="-46" strike="noStrike">
                <a:latin typeface="Lucida Sans Unicode"/>
              </a:rPr>
              <a:t>maquinário </a:t>
            </a:r>
            <a:r>
              <a:rPr b="0" lang="pt-BR" sz="3400" spc="9" strike="noStrike">
                <a:latin typeface="Lucida Sans Unicode"/>
              </a:rPr>
              <a:t>e </a:t>
            </a:r>
            <a:r>
              <a:rPr b="0" lang="pt-BR" sz="3400" spc="-15" strike="noStrike">
                <a:latin typeface="Lucida Sans Unicode"/>
              </a:rPr>
              <a:t>mão </a:t>
            </a:r>
            <a:r>
              <a:rPr b="0" lang="pt-BR" sz="3400" spc="-26" strike="noStrike">
                <a:latin typeface="Lucida Sans Unicode"/>
              </a:rPr>
              <a:t>de </a:t>
            </a:r>
            <a:r>
              <a:rPr b="0" lang="pt-BR" sz="3400" spc="-55" strike="noStrike">
                <a:latin typeface="Lucida Sans Unicode"/>
              </a:rPr>
              <a:t>obra. </a:t>
            </a:r>
            <a:r>
              <a:rPr b="0" lang="pt-BR" sz="3400" spc="-92" strike="noStrike">
                <a:latin typeface="Lucida Sans Unicode"/>
              </a:rPr>
              <a:t>Com </a:t>
            </a:r>
            <a:r>
              <a:rPr b="0" lang="pt-BR" sz="3400" spc="-100" strike="noStrike">
                <a:latin typeface="Lucida Sans Unicode"/>
              </a:rPr>
              <a:t>isso </a:t>
            </a:r>
            <a:r>
              <a:rPr b="0" lang="pt-BR" sz="3400" spc="-66" strike="noStrike">
                <a:latin typeface="Lucida Sans Unicode"/>
              </a:rPr>
              <a:t>buscamos </a:t>
            </a:r>
            <a:r>
              <a:rPr b="0" lang="pt-BR" sz="3400" spc="-86" strike="noStrike">
                <a:latin typeface="Lucida Sans Unicode"/>
              </a:rPr>
              <a:t>simplificar </a:t>
            </a:r>
            <a:r>
              <a:rPr b="0" lang="pt-BR" sz="3400" spc="-35" strike="noStrike">
                <a:latin typeface="Lucida Sans Unicode"/>
              </a:rPr>
              <a:t>o </a:t>
            </a:r>
            <a:r>
              <a:rPr b="0" lang="pt-BR" sz="3400" spc="-60" strike="noStrike">
                <a:latin typeface="Lucida Sans Unicode"/>
              </a:rPr>
              <a:t>dia </a:t>
            </a:r>
            <a:r>
              <a:rPr b="0" lang="pt-BR" sz="3400" spc="9" strike="noStrike">
                <a:latin typeface="Lucida Sans Unicode"/>
              </a:rPr>
              <a:t>a </a:t>
            </a:r>
            <a:r>
              <a:rPr b="0" lang="pt-BR" sz="3400" spc="-60" strike="noStrike">
                <a:latin typeface="Lucida Sans Unicode"/>
              </a:rPr>
              <a:t>dia </a:t>
            </a:r>
            <a:r>
              <a:rPr b="0" lang="pt-BR" sz="3400" spc="-26" strike="noStrike">
                <a:latin typeface="Lucida Sans Unicode"/>
              </a:rPr>
              <a:t>de </a:t>
            </a:r>
            <a:r>
              <a:rPr b="0" lang="pt-BR" sz="3400" spc="-21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quem </a:t>
            </a:r>
            <a:r>
              <a:rPr b="0" lang="pt-BR" sz="3400" spc="-66" strike="noStrike">
                <a:latin typeface="Lucida Sans Unicode"/>
              </a:rPr>
              <a:t>busca </a:t>
            </a:r>
            <a:r>
              <a:rPr b="0" lang="pt-BR" sz="3400" spc="-35" strike="noStrike">
                <a:latin typeface="Lucida Sans Unicode"/>
              </a:rPr>
              <a:t>o </a:t>
            </a:r>
            <a:r>
              <a:rPr b="0" lang="pt-BR" sz="3400" spc="-46" strike="noStrike">
                <a:latin typeface="Lucida Sans Unicode"/>
              </a:rPr>
              <a:t>produto </a:t>
            </a:r>
            <a:r>
              <a:rPr b="0" lang="pt-BR" sz="3400" spc="9" strike="noStrike">
                <a:latin typeface="Lucida Sans Unicode"/>
              </a:rPr>
              <a:t>e </a:t>
            </a:r>
            <a:r>
              <a:rPr b="0" lang="pt-BR" sz="3400" spc="-26" strike="noStrike">
                <a:latin typeface="Lucida Sans Unicode"/>
              </a:rPr>
              <a:t>de quem </a:t>
            </a:r>
            <a:r>
              <a:rPr b="0" lang="pt-BR" sz="3400" spc="-86" strike="noStrike">
                <a:latin typeface="Lucida Sans Unicode"/>
              </a:rPr>
              <a:t>possui </a:t>
            </a:r>
            <a:r>
              <a:rPr b="0" lang="pt-BR" sz="3400" spc="-35" strike="noStrike">
                <a:latin typeface="Lucida Sans Unicode"/>
              </a:rPr>
              <a:t>o </a:t>
            </a:r>
            <a:r>
              <a:rPr b="0" lang="pt-BR" sz="3400" spc="-46" strike="noStrike">
                <a:latin typeface="Lucida Sans Unicode"/>
              </a:rPr>
              <a:t>produto </a:t>
            </a:r>
            <a:r>
              <a:rPr b="0" lang="pt-BR" sz="3400" spc="-7" strike="noStrike">
                <a:latin typeface="Lucida Sans Unicode"/>
              </a:rPr>
              <a:t>em </a:t>
            </a:r>
            <a:r>
              <a:rPr b="0" lang="pt-BR" sz="3400" spc="-72" strike="noStrike">
                <a:latin typeface="Lucida Sans Unicode"/>
              </a:rPr>
              <a:t>questão, </a:t>
            </a:r>
            <a:r>
              <a:rPr b="0" lang="pt-BR" sz="3400" spc="-52" strike="noStrike">
                <a:latin typeface="Lucida Sans Unicode"/>
              </a:rPr>
              <a:t>tudo </a:t>
            </a:r>
            <a:r>
              <a:rPr b="0" lang="pt-BR" sz="3400" spc="-100" strike="noStrike">
                <a:latin typeface="Lucida Sans Unicode"/>
              </a:rPr>
              <a:t>isso </a:t>
            </a:r>
            <a:r>
              <a:rPr b="0" lang="pt-BR" sz="3400" spc="-97" strike="noStrike">
                <a:latin typeface="Lucida Sans Unicode"/>
              </a:rPr>
              <a:t> </a:t>
            </a:r>
            <a:r>
              <a:rPr b="0" lang="pt-BR" sz="3400" spc="-131" strike="noStrike">
                <a:latin typeface="Lucida Sans Unicode"/>
              </a:rPr>
              <a:t>c</a:t>
            </a:r>
            <a:r>
              <a:rPr b="0" lang="pt-BR" sz="3400" spc="-41" strike="noStrike">
                <a:latin typeface="Lucida Sans Unicode"/>
              </a:rPr>
              <a:t>o</a:t>
            </a:r>
            <a:r>
              <a:rPr b="0" lang="pt-BR" sz="3400" spc="-15" strike="noStrike">
                <a:latin typeface="Lucida Sans Unicode"/>
              </a:rPr>
              <a:t>m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120" strike="noStrike">
                <a:latin typeface="Lucida Sans Unicode"/>
              </a:rPr>
              <a:t>s</a:t>
            </a:r>
            <a:r>
              <a:rPr b="0" lang="pt-BR" sz="3400" spc="-126" strike="noStrike">
                <a:latin typeface="Lucida Sans Unicode"/>
              </a:rPr>
              <a:t>i</a:t>
            </a:r>
            <a:r>
              <a:rPr b="0" lang="pt-BR" sz="3400" spc="-21" strike="noStrike">
                <a:latin typeface="Lucida Sans Unicode"/>
              </a:rPr>
              <a:t>m</a:t>
            </a:r>
            <a:r>
              <a:rPr b="0" lang="pt-BR" sz="3400" spc="-66" strike="noStrike">
                <a:latin typeface="Lucida Sans Unicode"/>
              </a:rPr>
              <a:t>p</a:t>
            </a:r>
            <a:r>
              <a:rPr b="0" lang="pt-BR" sz="3400" spc="-126" strike="noStrike">
                <a:latin typeface="Lucida Sans Unicode"/>
              </a:rPr>
              <a:t>li</a:t>
            </a:r>
            <a:r>
              <a:rPr b="0" lang="pt-BR" sz="3400" spc="-131" strike="noStrike">
                <a:latin typeface="Lucida Sans Unicode"/>
              </a:rPr>
              <a:t>c</a:t>
            </a:r>
            <a:r>
              <a:rPr b="0" lang="pt-BR" sz="3400" spc="-126" strike="noStrike">
                <a:latin typeface="Lucida Sans Unicode"/>
              </a:rPr>
              <a:t>i</a:t>
            </a:r>
            <a:r>
              <a:rPr b="0" lang="pt-BR" sz="3400" spc="-66" strike="noStrike">
                <a:latin typeface="Lucida Sans Unicode"/>
              </a:rPr>
              <a:t>d</a:t>
            </a:r>
            <a:r>
              <a:rPr b="0" lang="pt-BR" sz="3400" spc="4" strike="noStrike">
                <a:latin typeface="Lucida Sans Unicode"/>
              </a:rPr>
              <a:t>a</a:t>
            </a:r>
            <a:r>
              <a:rPr b="0" lang="pt-BR" sz="3400" spc="-66" strike="noStrike">
                <a:latin typeface="Lucida Sans Unicode"/>
              </a:rPr>
              <a:t>d</a:t>
            </a:r>
            <a:r>
              <a:rPr b="0" lang="pt-BR" sz="3400" spc="9" strike="noStrike">
                <a:latin typeface="Lucida Sans Unicode"/>
              </a:rPr>
              <a:t>e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9" strike="noStrike">
                <a:latin typeface="Lucida Sans Unicode"/>
              </a:rPr>
              <a:t>e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120" strike="noStrike">
                <a:latin typeface="Lucida Sans Unicode"/>
              </a:rPr>
              <a:t>s</a:t>
            </a:r>
            <a:r>
              <a:rPr b="0" lang="pt-BR" sz="3400" spc="4" strike="noStrike">
                <a:latin typeface="Lucida Sans Unicode"/>
              </a:rPr>
              <a:t>e</a:t>
            </a:r>
            <a:r>
              <a:rPr b="0" lang="pt-BR" sz="3400" spc="-265" strike="noStrike">
                <a:latin typeface="Lucida Sans Unicode"/>
              </a:rPr>
              <a:t>g</a:t>
            </a:r>
            <a:r>
              <a:rPr b="0" lang="pt-BR" sz="3400" spc="-32" strike="noStrike">
                <a:latin typeface="Lucida Sans Unicode"/>
              </a:rPr>
              <a:t>u</a:t>
            </a:r>
            <a:r>
              <a:rPr b="0" lang="pt-BR" sz="3400" spc="-12" strike="noStrike">
                <a:latin typeface="Lucida Sans Unicode"/>
              </a:rPr>
              <a:t>r</a:t>
            </a:r>
            <a:r>
              <a:rPr b="0" lang="pt-BR" sz="3400" spc="4" strike="noStrike">
                <a:latin typeface="Lucida Sans Unicode"/>
              </a:rPr>
              <a:t>a</a:t>
            </a:r>
            <a:r>
              <a:rPr b="0" lang="pt-BR" sz="3400" spc="-32" strike="noStrike">
                <a:latin typeface="Lucida Sans Unicode"/>
              </a:rPr>
              <a:t>n</a:t>
            </a:r>
            <a:r>
              <a:rPr b="0" lang="pt-BR" sz="3400" spc="-131" strike="noStrike">
                <a:latin typeface="Lucida Sans Unicode"/>
              </a:rPr>
              <a:t>ç</a:t>
            </a:r>
            <a:r>
              <a:rPr b="0" lang="pt-BR" sz="3400" spc="4" strike="noStrike">
                <a:latin typeface="Lucida Sans Unicode"/>
              </a:rPr>
              <a:t>a</a:t>
            </a:r>
            <a:r>
              <a:rPr b="0" lang="pt-BR" sz="3400" spc="-177" strike="noStrike">
                <a:latin typeface="Lucida Sans Unicode"/>
              </a:rPr>
              <a:t>.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560000" y="1349640"/>
            <a:ext cx="4320000" cy="1170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6500" spc="58" strike="noStrike">
                <a:solidFill>
                  <a:srgbClr val="120a1d"/>
                </a:solidFill>
                <a:latin typeface="Tahoma"/>
              </a:rPr>
              <a:t>S</a:t>
            </a:r>
            <a:r>
              <a:rPr b="1" lang="pt-BR" sz="6500" spc="-171" strike="noStrike">
                <a:solidFill>
                  <a:srgbClr val="120a1d"/>
                </a:solidFill>
                <a:latin typeface="Tahoma"/>
              </a:rPr>
              <a:t>o</a:t>
            </a:r>
            <a:r>
              <a:rPr b="1" lang="pt-BR" sz="6500" spc="-270" strike="noStrike">
                <a:solidFill>
                  <a:srgbClr val="120a1d"/>
                </a:solidFill>
                <a:latin typeface="Tahoma"/>
              </a:rPr>
              <a:t>l</a:t>
            </a:r>
            <a:r>
              <a:rPr b="1" lang="pt-BR" sz="6500" spc="-296" strike="noStrike">
                <a:solidFill>
                  <a:srgbClr val="120a1d"/>
                </a:solidFill>
                <a:latin typeface="Tahoma"/>
              </a:rPr>
              <a:t>u</a:t>
            </a:r>
            <a:r>
              <a:rPr b="1" lang="pt-BR" sz="6500" spc="-165" strike="noStrike">
                <a:solidFill>
                  <a:srgbClr val="120a1d"/>
                </a:solidFill>
                <a:latin typeface="Tahoma"/>
              </a:rPr>
              <a:t>ç</a:t>
            </a:r>
            <a:r>
              <a:rPr b="1" lang="pt-BR" sz="6500" spc="123" strike="noStrike">
                <a:solidFill>
                  <a:srgbClr val="120a1d"/>
                </a:solidFill>
                <a:latin typeface="Tahoma"/>
              </a:rPr>
              <a:t>ã</a:t>
            </a:r>
            <a:r>
              <a:rPr b="1" lang="pt-BR" sz="6500" spc="-165" strike="noStrike">
                <a:solidFill>
                  <a:srgbClr val="120a1d"/>
                </a:solidFill>
                <a:latin typeface="Tahoma"/>
              </a:rPr>
              <a:t>o</a:t>
            </a:r>
            <a:endParaRPr b="0" lang="pt-BR" sz="6500" spc="-1" strike="noStrike">
              <a:latin typeface="Calibri"/>
            </a:endParaRPr>
          </a:p>
        </p:txBody>
      </p:sp>
      <p:sp>
        <p:nvSpPr>
          <p:cNvPr id="185" name="object 3"/>
          <p:cNvSpPr/>
          <p:nvPr/>
        </p:nvSpPr>
        <p:spPr>
          <a:xfrm>
            <a:off x="1887840" y="683640"/>
            <a:ext cx="1199880" cy="357840"/>
          </a:xfrm>
          <a:custGeom>
            <a:avLst/>
            <a:gdLst/>
            <a:ah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6" name="object 4"/>
          <p:cNvGrpSpPr/>
          <p:nvPr/>
        </p:nvGrpSpPr>
        <p:grpSpPr>
          <a:xfrm>
            <a:off x="1028880" y="549720"/>
            <a:ext cx="632160" cy="634680"/>
            <a:chOff x="1028880" y="549720"/>
            <a:chExt cx="632160" cy="634680"/>
          </a:xfrm>
        </p:grpSpPr>
        <p:sp>
          <p:nvSpPr>
            <p:cNvPr id="187" name="object 5"/>
            <p:cNvSpPr/>
            <p:nvPr/>
          </p:nvSpPr>
          <p:spPr>
            <a:xfrm>
              <a:off x="1028880" y="549720"/>
              <a:ext cx="632160" cy="634680"/>
            </a:xfrm>
            <a:custGeom>
              <a:avLst/>
              <a:gdLst/>
              <a:ah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object 6"/>
            <p:cNvSpPr/>
            <p:nvPr/>
          </p:nvSpPr>
          <p:spPr>
            <a:xfrm>
              <a:off x="1258560" y="685440"/>
              <a:ext cx="185040" cy="308880"/>
            </a:xfrm>
            <a:custGeom>
              <a:avLst/>
              <a:gdLst/>
              <a:ahLst/>
              <a:rect l="l" t="t" r="r" b="b"/>
              <a:pathLst>
                <a:path w="185419" h="309244">
                  <a:moveTo>
                    <a:pt x="52666" y="22961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61"/>
                  </a:lnTo>
                  <a:lnTo>
                    <a:pt x="0" y="29972"/>
                  </a:lnTo>
                  <a:lnTo>
                    <a:pt x="22847" y="52920"/>
                  </a:lnTo>
                  <a:lnTo>
                    <a:pt x="29819" y="52920"/>
                  </a:lnTo>
                  <a:lnTo>
                    <a:pt x="52666" y="29972"/>
                  </a:lnTo>
                  <a:lnTo>
                    <a:pt x="52666" y="22961"/>
                  </a:lnTo>
                  <a:close/>
                  <a:moveTo>
                    <a:pt x="185394" y="44450"/>
                  </a:moveTo>
                  <a:lnTo>
                    <a:pt x="182905" y="32092"/>
                  </a:lnTo>
                  <a:lnTo>
                    <a:pt x="176136" y="22009"/>
                  </a:lnTo>
                  <a:lnTo>
                    <a:pt x="166090" y="15201"/>
                  </a:lnTo>
                  <a:lnTo>
                    <a:pt x="153797" y="12700"/>
                  </a:lnTo>
                  <a:lnTo>
                    <a:pt x="141490" y="15201"/>
                  </a:lnTo>
                  <a:lnTo>
                    <a:pt x="131445" y="22009"/>
                  </a:lnTo>
                  <a:lnTo>
                    <a:pt x="124675" y="32092"/>
                  </a:lnTo>
                  <a:lnTo>
                    <a:pt x="122186" y="44450"/>
                  </a:lnTo>
                  <a:lnTo>
                    <a:pt x="122186" y="220192"/>
                  </a:lnTo>
                  <a:lnTo>
                    <a:pt x="96901" y="225120"/>
                  </a:lnTo>
                  <a:lnTo>
                    <a:pt x="68884" y="219646"/>
                  </a:lnTo>
                  <a:lnTo>
                    <a:pt x="65303" y="217258"/>
                  </a:lnTo>
                  <a:lnTo>
                    <a:pt x="65303" y="19215"/>
                  </a:lnTo>
                  <a:lnTo>
                    <a:pt x="61620" y="18808"/>
                  </a:lnTo>
                  <a:lnTo>
                    <a:pt x="56248" y="43065"/>
                  </a:lnTo>
                  <a:lnTo>
                    <a:pt x="48412" y="57823"/>
                  </a:lnTo>
                  <a:lnTo>
                    <a:pt x="34975" y="65976"/>
                  </a:lnTo>
                  <a:lnTo>
                    <a:pt x="19304" y="66497"/>
                  </a:lnTo>
                  <a:lnTo>
                    <a:pt x="4724" y="58407"/>
                  </a:lnTo>
                  <a:lnTo>
                    <a:pt x="3746" y="57442"/>
                  </a:lnTo>
                  <a:lnTo>
                    <a:pt x="2108" y="58140"/>
                  </a:lnTo>
                  <a:lnTo>
                    <a:pt x="2108" y="59499"/>
                  </a:lnTo>
                  <a:lnTo>
                    <a:pt x="2108" y="250888"/>
                  </a:lnTo>
                  <a:lnTo>
                    <a:pt x="6629" y="273354"/>
                  </a:lnTo>
                  <a:lnTo>
                    <a:pt x="18948" y="291706"/>
                  </a:lnTo>
                  <a:lnTo>
                    <a:pt x="37211" y="304076"/>
                  </a:lnTo>
                  <a:lnTo>
                    <a:pt x="55854" y="307860"/>
                  </a:lnTo>
                  <a:lnTo>
                    <a:pt x="56527" y="308533"/>
                  </a:lnTo>
                  <a:lnTo>
                    <a:pt x="59436" y="308584"/>
                  </a:lnTo>
                  <a:lnTo>
                    <a:pt x="59575" y="308610"/>
                  </a:lnTo>
                  <a:lnTo>
                    <a:pt x="60998" y="308610"/>
                  </a:lnTo>
                  <a:lnTo>
                    <a:pt x="82943" y="308991"/>
                  </a:lnTo>
                  <a:lnTo>
                    <a:pt x="86372" y="309041"/>
                  </a:lnTo>
                  <a:lnTo>
                    <a:pt x="153797" y="309041"/>
                  </a:lnTo>
                  <a:lnTo>
                    <a:pt x="166090" y="306539"/>
                  </a:lnTo>
                  <a:lnTo>
                    <a:pt x="176136" y="299745"/>
                  </a:lnTo>
                  <a:lnTo>
                    <a:pt x="182905" y="289648"/>
                  </a:lnTo>
                  <a:lnTo>
                    <a:pt x="185394" y="277291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" name="object 7"/>
          <p:cNvGrpSpPr/>
          <p:nvPr/>
        </p:nvGrpSpPr>
        <p:grpSpPr>
          <a:xfrm>
            <a:off x="1239480" y="3150000"/>
            <a:ext cx="15249240" cy="7136640"/>
            <a:chOff x="1239480" y="3150000"/>
            <a:chExt cx="15249240" cy="7136640"/>
          </a:xfrm>
        </p:grpSpPr>
        <p:pic>
          <p:nvPicPr>
            <p:cNvPr id="190" name="object 8" descr=""/>
            <p:cNvPicPr/>
            <p:nvPr/>
          </p:nvPicPr>
          <p:blipFill>
            <a:blip r:embed="rId1"/>
            <a:stretch/>
          </p:blipFill>
          <p:spPr>
            <a:xfrm>
              <a:off x="6267600" y="8921160"/>
              <a:ext cx="6931080" cy="1365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1" name="object 9"/>
            <p:cNvSpPr/>
            <p:nvPr/>
          </p:nvSpPr>
          <p:spPr>
            <a:xfrm>
              <a:off x="5392080" y="3179160"/>
              <a:ext cx="8692920" cy="5833440"/>
            </a:xfrm>
            <a:custGeom>
              <a:avLst/>
              <a:gdLst/>
              <a:ahLst/>
              <a:rect l="l" t="t" r="r" b="b"/>
              <a:pathLst>
                <a:path w="8693150" h="5833745">
                  <a:moveTo>
                    <a:pt x="8692826" y="5833456"/>
                  </a:moveTo>
                  <a:lnTo>
                    <a:pt x="0" y="5833456"/>
                  </a:lnTo>
                  <a:lnTo>
                    <a:pt x="0" y="304771"/>
                  </a:lnTo>
                  <a:lnTo>
                    <a:pt x="4000" y="255463"/>
                  </a:lnTo>
                  <a:lnTo>
                    <a:pt x="15578" y="208641"/>
                  </a:lnTo>
                  <a:lnTo>
                    <a:pt x="34097" y="164942"/>
                  </a:lnTo>
                  <a:lnTo>
                    <a:pt x="58919" y="125004"/>
                  </a:lnTo>
                  <a:lnTo>
                    <a:pt x="89409" y="89462"/>
                  </a:lnTo>
                  <a:lnTo>
                    <a:pt x="124930" y="58954"/>
                  </a:lnTo>
                  <a:lnTo>
                    <a:pt x="164845" y="34117"/>
                  </a:lnTo>
                  <a:lnTo>
                    <a:pt x="208518" y="15587"/>
                  </a:lnTo>
                  <a:lnTo>
                    <a:pt x="255312" y="4003"/>
                  </a:lnTo>
                  <a:lnTo>
                    <a:pt x="304591" y="0"/>
                  </a:lnTo>
                  <a:lnTo>
                    <a:pt x="8386523" y="0"/>
                  </a:lnTo>
                  <a:lnTo>
                    <a:pt x="8435804" y="4003"/>
                  </a:lnTo>
                  <a:lnTo>
                    <a:pt x="8482610" y="15587"/>
                  </a:lnTo>
                  <a:lnTo>
                    <a:pt x="8526315" y="34117"/>
                  </a:lnTo>
                  <a:lnTo>
                    <a:pt x="8566294" y="58954"/>
                  </a:lnTo>
                  <a:lnTo>
                    <a:pt x="8601919" y="89462"/>
                  </a:lnTo>
                  <a:lnTo>
                    <a:pt x="8632565" y="125004"/>
                  </a:lnTo>
                  <a:lnTo>
                    <a:pt x="8657605" y="164942"/>
                  </a:lnTo>
                  <a:lnTo>
                    <a:pt x="8676412" y="208641"/>
                  </a:lnTo>
                  <a:lnTo>
                    <a:pt x="8688361" y="255463"/>
                  </a:lnTo>
                  <a:lnTo>
                    <a:pt x="8692826" y="304771"/>
                  </a:lnTo>
                  <a:lnTo>
                    <a:pt x="8692826" y="344151"/>
                  </a:lnTo>
                  <a:lnTo>
                    <a:pt x="265234" y="344151"/>
                  </a:lnTo>
                  <a:lnTo>
                    <a:pt x="265234" y="5451636"/>
                  </a:lnTo>
                  <a:lnTo>
                    <a:pt x="8692826" y="5451636"/>
                  </a:lnTo>
                  <a:lnTo>
                    <a:pt x="8692826" y="5833456"/>
                  </a:lnTo>
                  <a:close/>
                  <a:moveTo>
                    <a:pt x="8692826" y="5451636"/>
                  </a:moveTo>
                  <a:lnTo>
                    <a:pt x="8424169" y="5451636"/>
                  </a:lnTo>
                  <a:lnTo>
                    <a:pt x="8424169" y="344151"/>
                  </a:lnTo>
                  <a:lnTo>
                    <a:pt x="8692826" y="344151"/>
                  </a:lnTo>
                  <a:lnTo>
                    <a:pt x="8692826" y="54516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object 10"/>
            <p:cNvSpPr/>
            <p:nvPr/>
          </p:nvSpPr>
          <p:spPr>
            <a:xfrm>
              <a:off x="4360320" y="3150000"/>
              <a:ext cx="10754640" cy="6124320"/>
            </a:xfrm>
            <a:custGeom>
              <a:avLst/>
              <a:gdLst/>
              <a:ahLst/>
              <a:rect l="l" t="t" r="r" b="b"/>
              <a:pathLst>
                <a:path w="10754994" h="6124575">
                  <a:moveTo>
                    <a:pt x="10626466" y="6124530"/>
                  </a:moveTo>
                  <a:lnTo>
                    <a:pt x="128338" y="6124530"/>
                  </a:lnTo>
                  <a:lnTo>
                    <a:pt x="78687" y="6114578"/>
                  </a:lnTo>
                  <a:lnTo>
                    <a:pt x="37859" y="6087290"/>
                  </a:lnTo>
                  <a:lnTo>
                    <a:pt x="10186" y="6046518"/>
                  </a:lnTo>
                  <a:lnTo>
                    <a:pt x="0" y="5996115"/>
                  </a:lnTo>
                  <a:lnTo>
                    <a:pt x="0" y="5864276"/>
                  </a:lnTo>
                  <a:lnTo>
                    <a:pt x="1001043" y="5864276"/>
                  </a:lnTo>
                  <a:lnTo>
                    <a:pt x="1001043" y="328741"/>
                  </a:lnTo>
                  <a:lnTo>
                    <a:pt x="1004606" y="280177"/>
                  </a:lnTo>
                  <a:lnTo>
                    <a:pt x="1014949" y="233821"/>
                  </a:lnTo>
                  <a:lnTo>
                    <a:pt x="1031556" y="190181"/>
                  </a:lnTo>
                  <a:lnTo>
                    <a:pt x="1053909" y="149767"/>
                  </a:lnTo>
                  <a:lnTo>
                    <a:pt x="1081492" y="113089"/>
                  </a:lnTo>
                  <a:lnTo>
                    <a:pt x="1113789" y="80657"/>
                  </a:lnTo>
                  <a:lnTo>
                    <a:pt x="1150282" y="52979"/>
                  </a:lnTo>
                  <a:lnTo>
                    <a:pt x="1190454" y="30564"/>
                  </a:lnTo>
                  <a:lnTo>
                    <a:pt x="1233789" y="13923"/>
                  </a:lnTo>
                  <a:lnTo>
                    <a:pt x="1279770" y="3565"/>
                  </a:lnTo>
                  <a:lnTo>
                    <a:pt x="1327880" y="0"/>
                  </a:lnTo>
                  <a:lnTo>
                    <a:pt x="9425213" y="0"/>
                  </a:lnTo>
                  <a:lnTo>
                    <a:pt x="9473749" y="3565"/>
                  </a:lnTo>
                  <a:lnTo>
                    <a:pt x="9520078" y="13923"/>
                  </a:lnTo>
                  <a:lnTo>
                    <a:pt x="9559873" y="29107"/>
                  </a:lnTo>
                  <a:lnTo>
                    <a:pt x="1336436" y="29107"/>
                  </a:lnTo>
                  <a:lnTo>
                    <a:pt x="1287157" y="33110"/>
                  </a:lnTo>
                  <a:lnTo>
                    <a:pt x="1240363" y="44695"/>
                  </a:lnTo>
                  <a:lnTo>
                    <a:pt x="1196690" y="63224"/>
                  </a:lnTo>
                  <a:lnTo>
                    <a:pt x="1156775" y="88062"/>
                  </a:lnTo>
                  <a:lnTo>
                    <a:pt x="1121254" y="118570"/>
                  </a:lnTo>
                  <a:lnTo>
                    <a:pt x="1090764" y="154111"/>
                  </a:lnTo>
                  <a:lnTo>
                    <a:pt x="1065942" y="194050"/>
                  </a:lnTo>
                  <a:lnTo>
                    <a:pt x="1047423" y="237749"/>
                  </a:lnTo>
                  <a:lnTo>
                    <a:pt x="1035845" y="284570"/>
                  </a:lnTo>
                  <a:lnTo>
                    <a:pt x="1031845" y="333878"/>
                  </a:lnTo>
                  <a:lnTo>
                    <a:pt x="1031845" y="5862564"/>
                  </a:lnTo>
                  <a:lnTo>
                    <a:pt x="4664693" y="5862564"/>
                  </a:lnTo>
                  <a:lnTo>
                    <a:pt x="4664693" y="5864276"/>
                  </a:lnTo>
                  <a:lnTo>
                    <a:pt x="4674639" y="5913957"/>
                  </a:lnTo>
                  <a:lnTo>
                    <a:pt x="4701911" y="5954809"/>
                  </a:lnTo>
                  <a:lnTo>
                    <a:pt x="4742659" y="5982498"/>
                  </a:lnTo>
                  <a:lnTo>
                    <a:pt x="4793032" y="5992691"/>
                  </a:lnTo>
                  <a:lnTo>
                    <a:pt x="10754805" y="5992691"/>
                  </a:lnTo>
                  <a:lnTo>
                    <a:pt x="10754805" y="5996115"/>
                  </a:lnTo>
                  <a:lnTo>
                    <a:pt x="10744859" y="6045796"/>
                  </a:lnTo>
                  <a:lnTo>
                    <a:pt x="10717587" y="6086648"/>
                  </a:lnTo>
                  <a:lnTo>
                    <a:pt x="10676839" y="6114337"/>
                  </a:lnTo>
                  <a:lnTo>
                    <a:pt x="10626466" y="6124530"/>
                  </a:lnTo>
                  <a:close/>
                  <a:moveTo>
                    <a:pt x="10754805" y="5992691"/>
                  </a:moveTo>
                  <a:lnTo>
                    <a:pt x="5961772" y="5992691"/>
                  </a:lnTo>
                  <a:lnTo>
                    <a:pt x="6011424" y="5982739"/>
                  </a:lnTo>
                  <a:lnTo>
                    <a:pt x="6052252" y="5955451"/>
                  </a:lnTo>
                  <a:lnTo>
                    <a:pt x="6079925" y="5914679"/>
                  </a:lnTo>
                  <a:lnTo>
                    <a:pt x="6090111" y="5864276"/>
                  </a:lnTo>
                  <a:lnTo>
                    <a:pt x="6090111" y="5862564"/>
                  </a:lnTo>
                  <a:lnTo>
                    <a:pt x="9722959" y="5862564"/>
                  </a:lnTo>
                  <a:lnTo>
                    <a:pt x="9722959" y="333878"/>
                  </a:lnTo>
                  <a:lnTo>
                    <a:pt x="9718958" y="284570"/>
                  </a:lnTo>
                  <a:lnTo>
                    <a:pt x="9707380" y="237749"/>
                  </a:lnTo>
                  <a:lnTo>
                    <a:pt x="9688862" y="194050"/>
                  </a:lnTo>
                  <a:lnTo>
                    <a:pt x="9664040" y="154111"/>
                  </a:lnTo>
                  <a:lnTo>
                    <a:pt x="9633550" y="118570"/>
                  </a:lnTo>
                  <a:lnTo>
                    <a:pt x="9598029" y="88062"/>
                  </a:lnTo>
                  <a:lnTo>
                    <a:pt x="9558114" y="63224"/>
                  </a:lnTo>
                  <a:lnTo>
                    <a:pt x="9514441" y="44695"/>
                  </a:lnTo>
                  <a:lnTo>
                    <a:pt x="9467647" y="33110"/>
                  </a:lnTo>
                  <a:lnTo>
                    <a:pt x="9418368" y="29107"/>
                  </a:lnTo>
                  <a:lnTo>
                    <a:pt x="9559873" y="29107"/>
                  </a:lnTo>
                  <a:lnTo>
                    <a:pt x="9604082" y="52979"/>
                  </a:lnTo>
                  <a:lnTo>
                    <a:pt x="9640738" y="80657"/>
                  </a:lnTo>
                  <a:lnTo>
                    <a:pt x="9673152" y="113089"/>
                  </a:lnTo>
                  <a:lnTo>
                    <a:pt x="9700814" y="149767"/>
                  </a:lnTo>
                  <a:lnTo>
                    <a:pt x="9723215" y="190181"/>
                  </a:lnTo>
                  <a:lnTo>
                    <a:pt x="9739846" y="233821"/>
                  </a:lnTo>
                  <a:lnTo>
                    <a:pt x="9750198" y="280177"/>
                  </a:lnTo>
                  <a:lnTo>
                    <a:pt x="9753761" y="328741"/>
                  </a:lnTo>
                  <a:lnTo>
                    <a:pt x="9753761" y="5864276"/>
                  </a:lnTo>
                  <a:lnTo>
                    <a:pt x="10754805" y="5864276"/>
                  </a:lnTo>
                  <a:lnTo>
                    <a:pt x="10754805" y="5992691"/>
                  </a:lnTo>
                  <a:close/>
                </a:path>
              </a:pathLst>
            </a:custGeom>
            <a:solidFill>
              <a:srgbClr val="9595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object 11"/>
            <p:cNvSpPr/>
            <p:nvPr/>
          </p:nvSpPr>
          <p:spPr>
            <a:xfrm>
              <a:off x="4581000" y="9014040"/>
              <a:ext cx="10313280" cy="308160"/>
            </a:xfrm>
            <a:custGeom>
              <a:avLst/>
              <a:gdLst/>
              <a:ahLst/>
              <a:rect l="l" t="t" r="r" b="b"/>
              <a:pathLst>
                <a:path w="10313669" h="308609">
                  <a:moveTo>
                    <a:pt x="5869381" y="0"/>
                  </a:moveTo>
                  <a:lnTo>
                    <a:pt x="4442244" y="0"/>
                  </a:lnTo>
                  <a:lnTo>
                    <a:pt x="4442244" y="1714"/>
                  </a:lnTo>
                  <a:lnTo>
                    <a:pt x="4452455" y="51396"/>
                  </a:lnTo>
                  <a:lnTo>
                    <a:pt x="4480318" y="92252"/>
                  </a:lnTo>
                  <a:lnTo>
                    <a:pt x="4521657" y="119938"/>
                  </a:lnTo>
                  <a:lnTo>
                    <a:pt x="4572292" y="130136"/>
                  </a:lnTo>
                  <a:lnTo>
                    <a:pt x="5741035" y="130136"/>
                  </a:lnTo>
                  <a:lnTo>
                    <a:pt x="5791403" y="119938"/>
                  </a:lnTo>
                  <a:lnTo>
                    <a:pt x="5832157" y="92252"/>
                  </a:lnTo>
                  <a:lnTo>
                    <a:pt x="5859424" y="51396"/>
                  </a:lnTo>
                  <a:lnTo>
                    <a:pt x="5869381" y="1714"/>
                  </a:lnTo>
                  <a:lnTo>
                    <a:pt x="5869381" y="0"/>
                  </a:lnTo>
                  <a:close/>
                  <a:moveTo>
                    <a:pt x="10313327" y="260261"/>
                  </a:moveTo>
                  <a:lnTo>
                    <a:pt x="0" y="260261"/>
                  </a:lnTo>
                  <a:lnTo>
                    <a:pt x="3886" y="279311"/>
                  </a:lnTo>
                  <a:lnTo>
                    <a:pt x="14338" y="294500"/>
                  </a:lnTo>
                  <a:lnTo>
                    <a:pt x="29603" y="304558"/>
                  </a:lnTo>
                  <a:lnTo>
                    <a:pt x="47917" y="308203"/>
                  </a:lnTo>
                  <a:lnTo>
                    <a:pt x="10265410" y="308203"/>
                  </a:lnTo>
                  <a:lnTo>
                    <a:pt x="10284447" y="304317"/>
                  </a:lnTo>
                  <a:lnTo>
                    <a:pt x="10299636" y="293865"/>
                  </a:lnTo>
                  <a:lnTo>
                    <a:pt x="10309682" y="278587"/>
                  </a:lnTo>
                  <a:lnTo>
                    <a:pt x="10313327" y="260261"/>
                  </a:lnTo>
                  <a:close/>
                </a:path>
              </a:pathLst>
            </a:custGeom>
            <a:solidFill>
              <a:srgbClr val="72707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4" name="object 12" descr=""/>
            <p:cNvPicPr/>
            <p:nvPr/>
          </p:nvPicPr>
          <p:blipFill>
            <a:blip r:embed="rId2"/>
            <a:stretch/>
          </p:blipFill>
          <p:spPr>
            <a:xfrm>
              <a:off x="5656320" y="3522600"/>
              <a:ext cx="8152200" cy="5101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object 13"/>
            <p:cNvSpPr/>
            <p:nvPr/>
          </p:nvSpPr>
          <p:spPr>
            <a:xfrm>
              <a:off x="13776120" y="3697920"/>
              <a:ext cx="2656440" cy="5429520"/>
            </a:xfrm>
            <a:custGeom>
              <a:avLst/>
              <a:gdLst/>
              <a:ahLst/>
              <a:rect l="l" t="t" r="r" b="b"/>
              <a:pathLst>
                <a:path w="2656840" h="5429884">
                  <a:moveTo>
                    <a:pt x="2281801" y="5429297"/>
                  </a:moveTo>
                  <a:lnTo>
                    <a:pt x="374483" y="5429297"/>
                  </a:lnTo>
                  <a:lnTo>
                    <a:pt x="327532" y="5426374"/>
                  </a:lnTo>
                  <a:lnTo>
                    <a:pt x="282314" y="5417841"/>
                  </a:lnTo>
                  <a:lnTo>
                    <a:pt x="239183" y="5404050"/>
                  </a:lnTo>
                  <a:lnTo>
                    <a:pt x="198489" y="5385354"/>
                  </a:lnTo>
                  <a:lnTo>
                    <a:pt x="160584" y="5362104"/>
                  </a:lnTo>
                  <a:lnTo>
                    <a:pt x="125821" y="5334652"/>
                  </a:lnTo>
                  <a:lnTo>
                    <a:pt x="94551" y="5303352"/>
                  </a:lnTo>
                  <a:lnTo>
                    <a:pt x="67127" y="5268555"/>
                  </a:lnTo>
                  <a:lnTo>
                    <a:pt x="43899" y="5230613"/>
                  </a:lnTo>
                  <a:lnTo>
                    <a:pt x="25221" y="5189879"/>
                  </a:lnTo>
                  <a:lnTo>
                    <a:pt x="11444" y="5146705"/>
                  </a:lnTo>
                  <a:lnTo>
                    <a:pt x="2919" y="5101443"/>
                  </a:lnTo>
                  <a:lnTo>
                    <a:pt x="0" y="5054445"/>
                  </a:lnTo>
                  <a:lnTo>
                    <a:pt x="0" y="374851"/>
                  </a:lnTo>
                  <a:lnTo>
                    <a:pt x="2919" y="327853"/>
                  </a:lnTo>
                  <a:lnTo>
                    <a:pt x="11444" y="282591"/>
                  </a:lnTo>
                  <a:lnTo>
                    <a:pt x="25221" y="239417"/>
                  </a:lnTo>
                  <a:lnTo>
                    <a:pt x="43899" y="198683"/>
                  </a:lnTo>
                  <a:lnTo>
                    <a:pt x="67127" y="160741"/>
                  </a:lnTo>
                  <a:lnTo>
                    <a:pt x="94551" y="125944"/>
                  </a:lnTo>
                  <a:lnTo>
                    <a:pt x="125821" y="94644"/>
                  </a:lnTo>
                  <a:lnTo>
                    <a:pt x="160584" y="67192"/>
                  </a:lnTo>
                  <a:lnTo>
                    <a:pt x="198489" y="43942"/>
                  </a:lnTo>
                  <a:lnTo>
                    <a:pt x="239183" y="25246"/>
                  </a:lnTo>
                  <a:lnTo>
                    <a:pt x="282315" y="11455"/>
                  </a:lnTo>
                  <a:lnTo>
                    <a:pt x="327533" y="2922"/>
                  </a:lnTo>
                  <a:lnTo>
                    <a:pt x="374483" y="0"/>
                  </a:lnTo>
                  <a:lnTo>
                    <a:pt x="2281802" y="0"/>
                  </a:lnTo>
                  <a:lnTo>
                    <a:pt x="2328753" y="2922"/>
                  </a:lnTo>
                  <a:lnTo>
                    <a:pt x="2373970" y="11455"/>
                  </a:lnTo>
                  <a:lnTo>
                    <a:pt x="2417102" y="25246"/>
                  </a:lnTo>
                  <a:lnTo>
                    <a:pt x="2457796" y="43942"/>
                  </a:lnTo>
                  <a:lnTo>
                    <a:pt x="2495700" y="67192"/>
                  </a:lnTo>
                  <a:lnTo>
                    <a:pt x="2530464" y="94644"/>
                  </a:lnTo>
                  <a:lnTo>
                    <a:pt x="2561733" y="125944"/>
                  </a:lnTo>
                  <a:lnTo>
                    <a:pt x="2571539" y="138386"/>
                  </a:lnTo>
                  <a:lnTo>
                    <a:pt x="361061" y="138386"/>
                  </a:lnTo>
                  <a:lnTo>
                    <a:pt x="316476" y="142897"/>
                  </a:lnTo>
                  <a:lnTo>
                    <a:pt x="274927" y="155831"/>
                  </a:lnTo>
                  <a:lnTo>
                    <a:pt x="237311" y="176291"/>
                  </a:lnTo>
                  <a:lnTo>
                    <a:pt x="204523" y="203380"/>
                  </a:lnTo>
                  <a:lnTo>
                    <a:pt x="177460" y="236200"/>
                  </a:lnTo>
                  <a:lnTo>
                    <a:pt x="157020" y="273854"/>
                  </a:lnTo>
                  <a:lnTo>
                    <a:pt x="144099" y="315443"/>
                  </a:lnTo>
                  <a:lnTo>
                    <a:pt x="139592" y="360072"/>
                  </a:lnTo>
                  <a:lnTo>
                    <a:pt x="139592" y="5075943"/>
                  </a:lnTo>
                  <a:lnTo>
                    <a:pt x="144099" y="5120571"/>
                  </a:lnTo>
                  <a:lnTo>
                    <a:pt x="157020" y="5162161"/>
                  </a:lnTo>
                  <a:lnTo>
                    <a:pt x="177460" y="5199815"/>
                  </a:lnTo>
                  <a:lnTo>
                    <a:pt x="204523" y="5232635"/>
                  </a:lnTo>
                  <a:lnTo>
                    <a:pt x="237311" y="5259723"/>
                  </a:lnTo>
                  <a:lnTo>
                    <a:pt x="274927" y="5280184"/>
                  </a:lnTo>
                  <a:lnTo>
                    <a:pt x="316476" y="5293118"/>
                  </a:lnTo>
                  <a:lnTo>
                    <a:pt x="361061" y="5297629"/>
                  </a:lnTo>
                  <a:lnTo>
                    <a:pt x="2566244" y="5297629"/>
                  </a:lnTo>
                  <a:lnTo>
                    <a:pt x="2561733" y="5303352"/>
                  </a:lnTo>
                  <a:lnTo>
                    <a:pt x="2530463" y="5334652"/>
                  </a:lnTo>
                  <a:lnTo>
                    <a:pt x="2495700" y="5362104"/>
                  </a:lnTo>
                  <a:lnTo>
                    <a:pt x="2457796" y="5385354"/>
                  </a:lnTo>
                  <a:lnTo>
                    <a:pt x="2417102" y="5404050"/>
                  </a:lnTo>
                  <a:lnTo>
                    <a:pt x="2373970" y="5417841"/>
                  </a:lnTo>
                  <a:lnTo>
                    <a:pt x="2328752" y="5426374"/>
                  </a:lnTo>
                  <a:lnTo>
                    <a:pt x="2281801" y="5429297"/>
                  </a:lnTo>
                  <a:close/>
                  <a:moveTo>
                    <a:pt x="1884499" y="323796"/>
                  </a:moveTo>
                  <a:lnTo>
                    <a:pt x="774470" y="323796"/>
                  </a:lnTo>
                  <a:lnTo>
                    <a:pt x="726086" y="313908"/>
                  </a:lnTo>
                  <a:lnTo>
                    <a:pt x="686385" y="287016"/>
                  </a:lnTo>
                  <a:lnTo>
                    <a:pt x="659520" y="247276"/>
                  </a:lnTo>
                  <a:lnTo>
                    <a:pt x="649642" y="198846"/>
                  </a:lnTo>
                  <a:lnTo>
                    <a:pt x="649642" y="138386"/>
                  </a:lnTo>
                  <a:lnTo>
                    <a:pt x="2009327" y="138386"/>
                  </a:lnTo>
                  <a:lnTo>
                    <a:pt x="2009327" y="171974"/>
                  </a:lnTo>
                  <a:lnTo>
                    <a:pt x="1646923" y="171974"/>
                  </a:lnTo>
                  <a:lnTo>
                    <a:pt x="1634319" y="174577"/>
                  </a:lnTo>
                  <a:lnTo>
                    <a:pt x="1623602" y="181715"/>
                  </a:lnTo>
                  <a:lnTo>
                    <a:pt x="1622898" y="182723"/>
                  </a:lnTo>
                  <a:lnTo>
                    <a:pt x="1151638" y="182723"/>
                  </a:lnTo>
                  <a:lnTo>
                    <a:pt x="1142977" y="184402"/>
                  </a:lnTo>
                  <a:lnTo>
                    <a:pt x="1135699" y="189105"/>
                  </a:lnTo>
                  <a:lnTo>
                    <a:pt x="1130687" y="196326"/>
                  </a:lnTo>
                  <a:lnTo>
                    <a:pt x="1128820" y="205563"/>
                  </a:lnTo>
                  <a:lnTo>
                    <a:pt x="1130687" y="214800"/>
                  </a:lnTo>
                  <a:lnTo>
                    <a:pt x="1135699" y="222022"/>
                  </a:lnTo>
                  <a:lnTo>
                    <a:pt x="1142976" y="226724"/>
                  </a:lnTo>
                  <a:lnTo>
                    <a:pt x="1151638" y="228404"/>
                  </a:lnTo>
                  <a:lnTo>
                    <a:pt x="1622425" y="228404"/>
                  </a:lnTo>
                  <a:lnTo>
                    <a:pt x="1623099" y="229411"/>
                  </a:lnTo>
                  <a:lnTo>
                    <a:pt x="1633753" y="236549"/>
                  </a:lnTo>
                  <a:lnTo>
                    <a:pt x="1646923" y="239152"/>
                  </a:lnTo>
                  <a:lnTo>
                    <a:pt x="2001106" y="239152"/>
                  </a:lnTo>
                  <a:lnTo>
                    <a:pt x="1999449" y="247276"/>
                  </a:lnTo>
                  <a:lnTo>
                    <a:pt x="1972583" y="287016"/>
                  </a:lnTo>
                  <a:lnTo>
                    <a:pt x="1932882" y="313908"/>
                  </a:lnTo>
                  <a:lnTo>
                    <a:pt x="1884499" y="323796"/>
                  </a:lnTo>
                  <a:close/>
                  <a:moveTo>
                    <a:pt x="2566244" y="5297629"/>
                  </a:moveTo>
                  <a:lnTo>
                    <a:pt x="2297908" y="5297629"/>
                  </a:lnTo>
                  <a:lnTo>
                    <a:pt x="2342493" y="5293118"/>
                  </a:lnTo>
                  <a:lnTo>
                    <a:pt x="2384042" y="5280184"/>
                  </a:lnTo>
                  <a:lnTo>
                    <a:pt x="2421658" y="5259723"/>
                  </a:lnTo>
                  <a:lnTo>
                    <a:pt x="2454446" y="5232635"/>
                  </a:lnTo>
                  <a:lnTo>
                    <a:pt x="2481508" y="5199815"/>
                  </a:lnTo>
                  <a:lnTo>
                    <a:pt x="2501949" y="5162161"/>
                  </a:lnTo>
                  <a:lnTo>
                    <a:pt x="2514870" y="5120571"/>
                  </a:lnTo>
                  <a:lnTo>
                    <a:pt x="2519377" y="5075943"/>
                  </a:lnTo>
                  <a:lnTo>
                    <a:pt x="2518034" y="5075943"/>
                  </a:lnTo>
                  <a:lnTo>
                    <a:pt x="2518034" y="360072"/>
                  </a:lnTo>
                  <a:lnTo>
                    <a:pt x="2513528" y="315443"/>
                  </a:lnTo>
                  <a:lnTo>
                    <a:pt x="2500606" y="273854"/>
                  </a:lnTo>
                  <a:lnTo>
                    <a:pt x="2480166" y="236200"/>
                  </a:lnTo>
                  <a:lnTo>
                    <a:pt x="2453104" y="203380"/>
                  </a:lnTo>
                  <a:lnTo>
                    <a:pt x="2420316" y="176291"/>
                  </a:lnTo>
                  <a:lnTo>
                    <a:pt x="2382699" y="155831"/>
                  </a:lnTo>
                  <a:lnTo>
                    <a:pt x="2341150" y="142897"/>
                  </a:lnTo>
                  <a:lnTo>
                    <a:pt x="2296565" y="138386"/>
                  </a:lnTo>
                  <a:lnTo>
                    <a:pt x="2571539" y="138386"/>
                  </a:lnTo>
                  <a:lnTo>
                    <a:pt x="2612385" y="198683"/>
                  </a:lnTo>
                  <a:lnTo>
                    <a:pt x="2631063" y="239417"/>
                  </a:lnTo>
                  <a:lnTo>
                    <a:pt x="2644841" y="282591"/>
                  </a:lnTo>
                  <a:lnTo>
                    <a:pt x="2653365" y="327853"/>
                  </a:lnTo>
                  <a:lnTo>
                    <a:pt x="2656285" y="374851"/>
                  </a:lnTo>
                  <a:lnTo>
                    <a:pt x="2656285" y="5054445"/>
                  </a:lnTo>
                  <a:lnTo>
                    <a:pt x="2653365" y="5101443"/>
                  </a:lnTo>
                  <a:lnTo>
                    <a:pt x="2644841" y="5146705"/>
                  </a:lnTo>
                  <a:lnTo>
                    <a:pt x="2631063" y="5189879"/>
                  </a:lnTo>
                  <a:lnTo>
                    <a:pt x="2612385" y="5230613"/>
                  </a:lnTo>
                  <a:lnTo>
                    <a:pt x="2589158" y="5268555"/>
                  </a:lnTo>
                  <a:lnTo>
                    <a:pt x="2566244" y="5297629"/>
                  </a:lnTo>
                  <a:close/>
                  <a:moveTo>
                    <a:pt x="2001106" y="239152"/>
                  </a:moveTo>
                  <a:lnTo>
                    <a:pt x="1646923" y="239152"/>
                  </a:lnTo>
                  <a:lnTo>
                    <a:pt x="1660094" y="236549"/>
                  </a:lnTo>
                  <a:lnTo>
                    <a:pt x="1670748" y="229411"/>
                  </a:lnTo>
                  <a:lnTo>
                    <a:pt x="1677879" y="218747"/>
                  </a:lnTo>
                  <a:lnTo>
                    <a:pt x="1680479" y="205563"/>
                  </a:lnTo>
                  <a:lnTo>
                    <a:pt x="1677879" y="192379"/>
                  </a:lnTo>
                  <a:lnTo>
                    <a:pt x="1670748" y="181715"/>
                  </a:lnTo>
                  <a:lnTo>
                    <a:pt x="1660094" y="174577"/>
                  </a:lnTo>
                  <a:lnTo>
                    <a:pt x="1646923" y="171974"/>
                  </a:lnTo>
                  <a:lnTo>
                    <a:pt x="2009327" y="171974"/>
                  </a:lnTo>
                  <a:lnTo>
                    <a:pt x="2009327" y="198846"/>
                  </a:lnTo>
                  <a:lnTo>
                    <a:pt x="2001106" y="239152"/>
                  </a:lnTo>
                  <a:close/>
                  <a:moveTo>
                    <a:pt x="1622425" y="228404"/>
                  </a:moveTo>
                  <a:lnTo>
                    <a:pt x="1473775" y="228404"/>
                  </a:lnTo>
                  <a:lnTo>
                    <a:pt x="1482436" y="226724"/>
                  </a:lnTo>
                  <a:lnTo>
                    <a:pt x="1489714" y="222022"/>
                  </a:lnTo>
                  <a:lnTo>
                    <a:pt x="1494726" y="214800"/>
                  </a:lnTo>
                  <a:lnTo>
                    <a:pt x="1496593" y="205563"/>
                  </a:lnTo>
                  <a:lnTo>
                    <a:pt x="1494726" y="196326"/>
                  </a:lnTo>
                  <a:lnTo>
                    <a:pt x="1489714" y="189105"/>
                  </a:lnTo>
                  <a:lnTo>
                    <a:pt x="1482436" y="184402"/>
                  </a:lnTo>
                  <a:lnTo>
                    <a:pt x="1473775" y="182723"/>
                  </a:lnTo>
                  <a:lnTo>
                    <a:pt x="1622898" y="182723"/>
                  </a:lnTo>
                  <a:lnTo>
                    <a:pt x="1616157" y="192379"/>
                  </a:lnTo>
                  <a:lnTo>
                    <a:pt x="1613367" y="205563"/>
                  </a:lnTo>
                  <a:lnTo>
                    <a:pt x="1615968" y="218747"/>
                  </a:lnTo>
                  <a:lnTo>
                    <a:pt x="1622425" y="2284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6" name="object 14" descr=""/>
            <p:cNvPicPr/>
            <p:nvPr/>
          </p:nvPicPr>
          <p:blipFill>
            <a:blip r:embed="rId3"/>
            <a:stretch/>
          </p:blipFill>
          <p:spPr>
            <a:xfrm>
              <a:off x="13916160" y="3836520"/>
              <a:ext cx="2378880" cy="5161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7" name="object 15"/>
            <p:cNvSpPr/>
            <p:nvPr/>
          </p:nvSpPr>
          <p:spPr>
            <a:xfrm>
              <a:off x="14905080" y="3880800"/>
              <a:ext cx="367920" cy="45360"/>
            </a:xfrm>
            <a:custGeom>
              <a:avLst/>
              <a:gdLst/>
              <a:ahLst/>
              <a:rect l="l" t="t" r="r" b="b"/>
              <a:pathLst>
                <a:path w="368300" h="45720">
                  <a:moveTo>
                    <a:pt x="344954" y="45680"/>
                  </a:moveTo>
                  <a:lnTo>
                    <a:pt x="22817" y="45680"/>
                  </a:lnTo>
                  <a:lnTo>
                    <a:pt x="14156" y="44001"/>
                  </a:lnTo>
                  <a:lnTo>
                    <a:pt x="6878" y="39298"/>
                  </a:lnTo>
                  <a:lnTo>
                    <a:pt x="1866" y="32077"/>
                  </a:lnTo>
                  <a:lnTo>
                    <a:pt x="0" y="22840"/>
                  </a:lnTo>
                  <a:lnTo>
                    <a:pt x="1866" y="13603"/>
                  </a:lnTo>
                  <a:lnTo>
                    <a:pt x="6878" y="6381"/>
                  </a:lnTo>
                  <a:lnTo>
                    <a:pt x="14156" y="1679"/>
                  </a:lnTo>
                  <a:lnTo>
                    <a:pt x="22817" y="0"/>
                  </a:lnTo>
                  <a:lnTo>
                    <a:pt x="344954" y="0"/>
                  </a:lnTo>
                  <a:lnTo>
                    <a:pt x="353616" y="1679"/>
                  </a:lnTo>
                  <a:lnTo>
                    <a:pt x="360893" y="6381"/>
                  </a:lnTo>
                  <a:lnTo>
                    <a:pt x="365906" y="13603"/>
                  </a:lnTo>
                  <a:lnTo>
                    <a:pt x="367772" y="22840"/>
                  </a:lnTo>
                  <a:lnTo>
                    <a:pt x="365906" y="32077"/>
                  </a:lnTo>
                  <a:lnTo>
                    <a:pt x="360893" y="39298"/>
                  </a:lnTo>
                  <a:lnTo>
                    <a:pt x="353616" y="44001"/>
                  </a:lnTo>
                  <a:lnTo>
                    <a:pt x="344954" y="45680"/>
                  </a:lnTo>
                  <a:close/>
                </a:path>
              </a:pathLst>
            </a:custGeom>
            <a:solidFill>
              <a:srgbClr val="54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8" name="object 16" descr=""/>
            <p:cNvPicPr/>
            <p:nvPr/>
          </p:nvPicPr>
          <p:blipFill>
            <a:blip r:embed="rId4"/>
            <a:stretch/>
          </p:blipFill>
          <p:spPr>
            <a:xfrm>
              <a:off x="15389640" y="3870000"/>
              <a:ext cx="66960" cy="66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9" name="object 17"/>
            <p:cNvSpPr/>
            <p:nvPr/>
          </p:nvSpPr>
          <p:spPr>
            <a:xfrm>
              <a:off x="13719960" y="4396680"/>
              <a:ext cx="2768760" cy="1297440"/>
            </a:xfrm>
            <a:custGeom>
              <a:avLst/>
              <a:gdLst/>
              <a:ahLst/>
              <a:rect l="l" t="t" r="r" b="b"/>
              <a:pathLst>
                <a:path w="2769234" h="1297939">
                  <a:moveTo>
                    <a:pt x="29527" y="889431"/>
                  </a:moveTo>
                  <a:lnTo>
                    <a:pt x="18122" y="891781"/>
                  </a:lnTo>
                  <a:lnTo>
                    <a:pt x="8724" y="898156"/>
                  </a:lnTo>
                  <a:lnTo>
                    <a:pt x="2349" y="907567"/>
                  </a:lnTo>
                  <a:lnTo>
                    <a:pt x="0" y="918984"/>
                  </a:lnTo>
                  <a:lnTo>
                    <a:pt x="0" y="1268310"/>
                  </a:lnTo>
                  <a:lnTo>
                    <a:pt x="2349" y="1279728"/>
                  </a:lnTo>
                  <a:lnTo>
                    <a:pt x="8724" y="1289138"/>
                  </a:lnTo>
                  <a:lnTo>
                    <a:pt x="18122" y="1295514"/>
                  </a:lnTo>
                  <a:lnTo>
                    <a:pt x="29527" y="1297863"/>
                  </a:lnTo>
                  <a:lnTo>
                    <a:pt x="29527" y="889431"/>
                  </a:lnTo>
                  <a:close/>
                  <a:moveTo>
                    <a:pt x="29527" y="393649"/>
                  </a:moveTo>
                  <a:lnTo>
                    <a:pt x="18122" y="395795"/>
                  </a:lnTo>
                  <a:lnTo>
                    <a:pt x="8724" y="401713"/>
                  </a:lnTo>
                  <a:lnTo>
                    <a:pt x="2349" y="410654"/>
                  </a:lnTo>
                  <a:lnTo>
                    <a:pt x="0" y="421868"/>
                  </a:lnTo>
                  <a:lnTo>
                    <a:pt x="0" y="771194"/>
                  </a:lnTo>
                  <a:lnTo>
                    <a:pt x="2349" y="782612"/>
                  </a:lnTo>
                  <a:lnTo>
                    <a:pt x="8724" y="792022"/>
                  </a:lnTo>
                  <a:lnTo>
                    <a:pt x="18122" y="798398"/>
                  </a:lnTo>
                  <a:lnTo>
                    <a:pt x="29527" y="800747"/>
                  </a:lnTo>
                  <a:lnTo>
                    <a:pt x="29527" y="393649"/>
                  </a:lnTo>
                  <a:close/>
                  <a:moveTo>
                    <a:pt x="29527" y="0"/>
                  </a:moveTo>
                  <a:lnTo>
                    <a:pt x="18122" y="2133"/>
                  </a:lnTo>
                  <a:lnTo>
                    <a:pt x="8724" y="8051"/>
                  </a:lnTo>
                  <a:lnTo>
                    <a:pt x="2349" y="16992"/>
                  </a:lnTo>
                  <a:lnTo>
                    <a:pt x="0" y="28206"/>
                  </a:lnTo>
                  <a:lnTo>
                    <a:pt x="0" y="196151"/>
                  </a:lnTo>
                  <a:lnTo>
                    <a:pt x="2349" y="207568"/>
                  </a:lnTo>
                  <a:lnTo>
                    <a:pt x="8724" y="216979"/>
                  </a:lnTo>
                  <a:lnTo>
                    <a:pt x="18122" y="223354"/>
                  </a:lnTo>
                  <a:lnTo>
                    <a:pt x="29527" y="225717"/>
                  </a:lnTo>
                  <a:lnTo>
                    <a:pt x="29527" y="0"/>
                  </a:lnTo>
                  <a:close/>
                  <a:moveTo>
                    <a:pt x="2769031" y="557568"/>
                  </a:moveTo>
                  <a:lnTo>
                    <a:pt x="2766682" y="546150"/>
                  </a:lnTo>
                  <a:lnTo>
                    <a:pt x="2760307" y="536740"/>
                  </a:lnTo>
                  <a:lnTo>
                    <a:pt x="2750909" y="530364"/>
                  </a:lnTo>
                  <a:lnTo>
                    <a:pt x="2739504" y="528015"/>
                  </a:lnTo>
                  <a:lnTo>
                    <a:pt x="2739504" y="1182319"/>
                  </a:lnTo>
                  <a:lnTo>
                    <a:pt x="2750909" y="1179969"/>
                  </a:lnTo>
                  <a:lnTo>
                    <a:pt x="2760307" y="1173581"/>
                  </a:lnTo>
                  <a:lnTo>
                    <a:pt x="2766682" y="1164183"/>
                  </a:lnTo>
                  <a:lnTo>
                    <a:pt x="2769031" y="1152766"/>
                  </a:lnTo>
                  <a:lnTo>
                    <a:pt x="2769031" y="557568"/>
                  </a:lnTo>
                  <a:close/>
                </a:path>
              </a:pathLst>
            </a:custGeom>
            <a:solidFill>
              <a:srgbClr val="2e2e2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object 18"/>
            <p:cNvSpPr/>
            <p:nvPr/>
          </p:nvSpPr>
          <p:spPr>
            <a:xfrm>
              <a:off x="13749480" y="3671280"/>
              <a:ext cx="2709720" cy="5482800"/>
            </a:xfrm>
            <a:custGeom>
              <a:avLst/>
              <a:gdLst/>
              <a:ahLst/>
              <a:rect l="l" t="t" r="r" b="b"/>
              <a:pathLst>
                <a:path w="2710180" h="5483225">
                  <a:moveTo>
                    <a:pt x="2308646" y="5483039"/>
                  </a:moveTo>
                  <a:lnTo>
                    <a:pt x="401328" y="5483039"/>
                  </a:lnTo>
                  <a:lnTo>
                    <a:pt x="354558" y="5480334"/>
                  </a:lnTo>
                  <a:lnTo>
                    <a:pt x="309363" y="5472420"/>
                  </a:lnTo>
                  <a:lnTo>
                    <a:pt x="266047" y="5459600"/>
                  </a:lnTo>
                  <a:lnTo>
                    <a:pt x="224912" y="5442176"/>
                  </a:lnTo>
                  <a:lnTo>
                    <a:pt x="186260" y="5420451"/>
                  </a:lnTo>
                  <a:lnTo>
                    <a:pt x="150393" y="5394729"/>
                  </a:lnTo>
                  <a:lnTo>
                    <a:pt x="117613" y="5365310"/>
                  </a:lnTo>
                  <a:lnTo>
                    <a:pt x="88223" y="5332498"/>
                  </a:lnTo>
                  <a:lnTo>
                    <a:pt x="62525" y="5296596"/>
                  </a:lnTo>
                  <a:lnTo>
                    <a:pt x="40822" y="5257905"/>
                  </a:lnTo>
                  <a:lnTo>
                    <a:pt x="23416" y="5216730"/>
                  </a:lnTo>
                  <a:lnTo>
                    <a:pt x="10608" y="5173371"/>
                  </a:lnTo>
                  <a:lnTo>
                    <a:pt x="2702" y="5128133"/>
                  </a:lnTo>
                  <a:lnTo>
                    <a:pt x="77" y="5082660"/>
                  </a:lnTo>
                  <a:lnTo>
                    <a:pt x="0" y="401722"/>
                  </a:lnTo>
                  <a:lnTo>
                    <a:pt x="503" y="381380"/>
                  </a:lnTo>
                  <a:lnTo>
                    <a:pt x="4564" y="340506"/>
                  </a:lnTo>
                  <a:lnTo>
                    <a:pt x="12247" y="301627"/>
                  </a:lnTo>
                  <a:lnTo>
                    <a:pt x="27851" y="254603"/>
                  </a:lnTo>
                  <a:lnTo>
                    <a:pt x="44524" y="218789"/>
                  </a:lnTo>
                  <a:lnTo>
                    <a:pt x="64112" y="185410"/>
                  </a:lnTo>
                  <a:lnTo>
                    <a:pt x="89048" y="149386"/>
                  </a:lnTo>
                  <a:lnTo>
                    <a:pt x="118116" y="116889"/>
                  </a:lnTo>
                  <a:lnTo>
                    <a:pt x="125163" y="110633"/>
                  </a:lnTo>
                  <a:lnTo>
                    <a:pt x="139257" y="97617"/>
                  </a:lnTo>
                  <a:lnTo>
                    <a:pt x="182252" y="65000"/>
                  </a:lnTo>
                  <a:lnTo>
                    <a:pt x="221369" y="42595"/>
                  </a:lnTo>
                  <a:lnTo>
                    <a:pt x="263246" y="24519"/>
                  </a:lnTo>
                  <a:lnTo>
                    <a:pt x="307471" y="11146"/>
                  </a:lnTo>
                  <a:lnTo>
                    <a:pt x="353635" y="2848"/>
                  </a:lnTo>
                  <a:lnTo>
                    <a:pt x="401328" y="0"/>
                  </a:lnTo>
                  <a:lnTo>
                    <a:pt x="2309988" y="0"/>
                  </a:lnTo>
                  <a:lnTo>
                    <a:pt x="2357587" y="2755"/>
                  </a:lnTo>
                  <a:lnTo>
                    <a:pt x="2403547" y="10847"/>
                  </a:lnTo>
                  <a:lnTo>
                    <a:pt x="2447567" y="24016"/>
                  </a:lnTo>
                  <a:lnTo>
                    <a:pt x="2454201" y="26871"/>
                  </a:lnTo>
                  <a:lnTo>
                    <a:pt x="401328" y="26871"/>
                  </a:lnTo>
                  <a:lnTo>
                    <a:pt x="354377" y="29794"/>
                  </a:lnTo>
                  <a:lnTo>
                    <a:pt x="309159" y="38331"/>
                  </a:lnTo>
                  <a:lnTo>
                    <a:pt x="266028" y="52133"/>
                  </a:lnTo>
                  <a:lnTo>
                    <a:pt x="225333" y="70852"/>
                  </a:lnTo>
                  <a:lnTo>
                    <a:pt x="187429" y="94140"/>
                  </a:lnTo>
                  <a:lnTo>
                    <a:pt x="152666" y="121647"/>
                  </a:lnTo>
                  <a:lnTo>
                    <a:pt x="121396" y="153025"/>
                  </a:lnTo>
                  <a:lnTo>
                    <a:pt x="93972" y="187926"/>
                  </a:lnTo>
                  <a:lnTo>
                    <a:pt x="70744" y="226000"/>
                  </a:lnTo>
                  <a:lnTo>
                    <a:pt x="52066" y="266900"/>
                  </a:lnTo>
                  <a:lnTo>
                    <a:pt x="38289" y="310276"/>
                  </a:lnTo>
                  <a:lnTo>
                    <a:pt x="29764" y="355781"/>
                  </a:lnTo>
                  <a:lnTo>
                    <a:pt x="26927" y="401722"/>
                  </a:lnTo>
                  <a:lnTo>
                    <a:pt x="26844" y="5082660"/>
                  </a:lnTo>
                  <a:lnTo>
                    <a:pt x="29764" y="5129658"/>
                  </a:lnTo>
                  <a:lnTo>
                    <a:pt x="38289" y="5174919"/>
                  </a:lnTo>
                  <a:lnTo>
                    <a:pt x="52066" y="5218093"/>
                  </a:lnTo>
                  <a:lnTo>
                    <a:pt x="70744" y="5258828"/>
                  </a:lnTo>
                  <a:lnTo>
                    <a:pt x="93972" y="5296769"/>
                  </a:lnTo>
                  <a:lnTo>
                    <a:pt x="121396" y="5331566"/>
                  </a:lnTo>
                  <a:lnTo>
                    <a:pt x="152666" y="5362867"/>
                  </a:lnTo>
                  <a:lnTo>
                    <a:pt x="187429" y="5390318"/>
                  </a:lnTo>
                  <a:lnTo>
                    <a:pt x="225333" y="5413568"/>
                  </a:lnTo>
                  <a:lnTo>
                    <a:pt x="266028" y="5432265"/>
                  </a:lnTo>
                  <a:lnTo>
                    <a:pt x="309159" y="5446056"/>
                  </a:lnTo>
                  <a:lnTo>
                    <a:pt x="354377" y="5454589"/>
                  </a:lnTo>
                  <a:lnTo>
                    <a:pt x="401328" y="5457511"/>
                  </a:lnTo>
                  <a:lnTo>
                    <a:pt x="2448857" y="5457511"/>
                  </a:lnTo>
                  <a:lnTo>
                    <a:pt x="2443926" y="5459600"/>
                  </a:lnTo>
                  <a:lnTo>
                    <a:pt x="2400610" y="5472420"/>
                  </a:lnTo>
                  <a:lnTo>
                    <a:pt x="2355416" y="5480334"/>
                  </a:lnTo>
                  <a:lnTo>
                    <a:pt x="2308646" y="5483039"/>
                  </a:lnTo>
                  <a:close/>
                  <a:moveTo>
                    <a:pt x="2448857" y="5457511"/>
                  </a:moveTo>
                  <a:lnTo>
                    <a:pt x="2308646" y="5457511"/>
                  </a:lnTo>
                  <a:lnTo>
                    <a:pt x="2355597" y="5454589"/>
                  </a:lnTo>
                  <a:lnTo>
                    <a:pt x="2400815" y="5446056"/>
                  </a:lnTo>
                  <a:lnTo>
                    <a:pt x="2443947" y="5432265"/>
                  </a:lnTo>
                  <a:lnTo>
                    <a:pt x="2484641" y="5413568"/>
                  </a:lnTo>
                  <a:lnTo>
                    <a:pt x="2522545" y="5390318"/>
                  </a:lnTo>
                  <a:lnTo>
                    <a:pt x="2557308" y="5362867"/>
                  </a:lnTo>
                  <a:lnTo>
                    <a:pt x="2588578" y="5331566"/>
                  </a:lnTo>
                  <a:lnTo>
                    <a:pt x="2616003" y="5296769"/>
                  </a:lnTo>
                  <a:lnTo>
                    <a:pt x="2639230" y="5258828"/>
                  </a:lnTo>
                  <a:lnTo>
                    <a:pt x="2657908" y="5218093"/>
                  </a:lnTo>
                  <a:lnTo>
                    <a:pt x="2671686" y="5174919"/>
                  </a:lnTo>
                  <a:lnTo>
                    <a:pt x="2680210" y="5129658"/>
                  </a:lnTo>
                  <a:lnTo>
                    <a:pt x="2683130" y="5082660"/>
                  </a:lnTo>
                  <a:lnTo>
                    <a:pt x="2683130" y="401722"/>
                  </a:lnTo>
                  <a:lnTo>
                    <a:pt x="2680210" y="354724"/>
                  </a:lnTo>
                  <a:lnTo>
                    <a:pt x="2671686" y="309462"/>
                  </a:lnTo>
                  <a:lnTo>
                    <a:pt x="2657908" y="266288"/>
                  </a:lnTo>
                  <a:lnTo>
                    <a:pt x="2639230" y="225554"/>
                  </a:lnTo>
                  <a:lnTo>
                    <a:pt x="2616003" y="187613"/>
                  </a:lnTo>
                  <a:lnTo>
                    <a:pt x="2588578" y="152815"/>
                  </a:lnTo>
                  <a:lnTo>
                    <a:pt x="2557308" y="121515"/>
                  </a:lnTo>
                  <a:lnTo>
                    <a:pt x="2522545" y="94063"/>
                  </a:lnTo>
                  <a:lnTo>
                    <a:pt x="2484641" y="70813"/>
                  </a:lnTo>
                  <a:lnTo>
                    <a:pt x="2443947" y="52117"/>
                  </a:lnTo>
                  <a:lnTo>
                    <a:pt x="2400815" y="38326"/>
                  </a:lnTo>
                  <a:lnTo>
                    <a:pt x="2355597" y="29793"/>
                  </a:lnTo>
                  <a:lnTo>
                    <a:pt x="2308646" y="26871"/>
                  </a:lnTo>
                  <a:lnTo>
                    <a:pt x="2454201" y="26871"/>
                  </a:lnTo>
                  <a:lnTo>
                    <a:pt x="2489350" y="41998"/>
                  </a:lnTo>
                  <a:lnTo>
                    <a:pt x="2528598" y="64534"/>
                  </a:lnTo>
                  <a:lnTo>
                    <a:pt x="2565013" y="91361"/>
                  </a:lnTo>
                  <a:lnTo>
                    <a:pt x="2603036" y="127784"/>
                  </a:lnTo>
                  <a:lnTo>
                    <a:pt x="2630782" y="161226"/>
                  </a:lnTo>
                  <a:lnTo>
                    <a:pt x="2652258" y="193471"/>
                  </a:lnTo>
                  <a:lnTo>
                    <a:pt x="2671050" y="227060"/>
                  </a:lnTo>
                  <a:lnTo>
                    <a:pt x="2688097" y="268248"/>
                  </a:lnTo>
                  <a:lnTo>
                    <a:pt x="2699887" y="311242"/>
                  </a:lnTo>
                  <a:lnTo>
                    <a:pt x="2707961" y="360408"/>
                  </a:lnTo>
                  <a:lnTo>
                    <a:pt x="2709974" y="401722"/>
                  </a:lnTo>
                  <a:lnTo>
                    <a:pt x="2709974" y="1253534"/>
                  </a:lnTo>
                  <a:lnTo>
                    <a:pt x="2709897" y="5082660"/>
                  </a:lnTo>
                  <a:lnTo>
                    <a:pt x="2707272" y="5128133"/>
                  </a:lnTo>
                  <a:lnTo>
                    <a:pt x="2699365" y="5173371"/>
                  </a:lnTo>
                  <a:lnTo>
                    <a:pt x="2686558" y="5216730"/>
                  </a:lnTo>
                  <a:lnTo>
                    <a:pt x="2669151" y="5257905"/>
                  </a:lnTo>
                  <a:lnTo>
                    <a:pt x="2647448" y="5296596"/>
                  </a:lnTo>
                  <a:lnTo>
                    <a:pt x="2621751" y="5332498"/>
                  </a:lnTo>
                  <a:lnTo>
                    <a:pt x="2592361" y="5365310"/>
                  </a:lnTo>
                  <a:lnTo>
                    <a:pt x="2559581" y="5394729"/>
                  </a:lnTo>
                  <a:lnTo>
                    <a:pt x="2523714" y="5420451"/>
                  </a:lnTo>
                  <a:lnTo>
                    <a:pt x="2485062" y="5442176"/>
                  </a:lnTo>
                  <a:lnTo>
                    <a:pt x="2448857" y="5457511"/>
                  </a:lnTo>
                  <a:close/>
                  <a:moveTo>
                    <a:pt x="2709974" y="1253534"/>
                  </a:moveTo>
                </a:path>
              </a:pathLst>
            </a:custGeom>
            <a:solidFill>
              <a:srgbClr val="54545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1" name="object 19" descr=""/>
            <p:cNvPicPr/>
            <p:nvPr/>
          </p:nvPicPr>
          <p:blipFill>
            <a:blip r:embed="rId5"/>
            <a:stretch/>
          </p:blipFill>
          <p:spPr>
            <a:xfrm>
              <a:off x="1275480" y="3647160"/>
              <a:ext cx="4100040" cy="5533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" name="object 20"/>
            <p:cNvSpPr/>
            <p:nvPr/>
          </p:nvSpPr>
          <p:spPr>
            <a:xfrm>
              <a:off x="1239480" y="3610800"/>
              <a:ext cx="4178520" cy="5611680"/>
            </a:xfrm>
            <a:custGeom>
              <a:avLst/>
              <a:gdLst/>
              <a:ahLst/>
              <a:rect l="l" t="t" r="r" b="b"/>
              <a:pathLst>
                <a:path w="4178935" h="5612130">
                  <a:moveTo>
                    <a:pt x="3732197" y="5611933"/>
                  </a:moveTo>
                  <a:lnTo>
                    <a:pt x="446232" y="5611932"/>
                  </a:lnTo>
                  <a:lnTo>
                    <a:pt x="397528" y="5609296"/>
                  </a:lnTo>
                  <a:lnTo>
                    <a:pt x="350556" y="5601643"/>
                  </a:lnTo>
                  <a:lnTo>
                    <a:pt x="305252" y="5589190"/>
                  </a:lnTo>
                  <a:lnTo>
                    <a:pt x="262002" y="5572228"/>
                  </a:lnTo>
                  <a:lnTo>
                    <a:pt x="221081" y="5551031"/>
                  </a:lnTo>
                  <a:lnTo>
                    <a:pt x="182761" y="5525871"/>
                  </a:lnTo>
                  <a:lnTo>
                    <a:pt x="147316" y="5497020"/>
                  </a:lnTo>
                  <a:lnTo>
                    <a:pt x="115018" y="5464752"/>
                  </a:lnTo>
                  <a:lnTo>
                    <a:pt x="86141" y="5429340"/>
                  </a:lnTo>
                  <a:lnTo>
                    <a:pt x="60958" y="5391056"/>
                  </a:lnTo>
                  <a:lnTo>
                    <a:pt x="39741" y="5350173"/>
                  </a:lnTo>
                  <a:lnTo>
                    <a:pt x="22764" y="5306963"/>
                  </a:lnTo>
                  <a:lnTo>
                    <a:pt x="10299" y="5261700"/>
                  </a:lnTo>
                  <a:lnTo>
                    <a:pt x="2620" y="5214656"/>
                  </a:lnTo>
                  <a:lnTo>
                    <a:pt x="0" y="5166105"/>
                  </a:lnTo>
                  <a:lnTo>
                    <a:pt x="77" y="445827"/>
                  </a:lnTo>
                  <a:lnTo>
                    <a:pt x="2620" y="398453"/>
                  </a:lnTo>
                  <a:lnTo>
                    <a:pt x="10299" y="351175"/>
                  </a:lnTo>
                  <a:lnTo>
                    <a:pt x="22764" y="305710"/>
                  </a:lnTo>
                  <a:lnTo>
                    <a:pt x="39741" y="262331"/>
                  </a:lnTo>
                  <a:lnTo>
                    <a:pt x="60958" y="221305"/>
                  </a:lnTo>
                  <a:lnTo>
                    <a:pt x="86141" y="182905"/>
                  </a:lnTo>
                  <a:lnTo>
                    <a:pt x="115018" y="147399"/>
                  </a:lnTo>
                  <a:lnTo>
                    <a:pt x="147316" y="115059"/>
                  </a:lnTo>
                  <a:lnTo>
                    <a:pt x="182761" y="86154"/>
                  </a:lnTo>
                  <a:lnTo>
                    <a:pt x="221184" y="60901"/>
                  </a:lnTo>
                  <a:lnTo>
                    <a:pt x="262072" y="39704"/>
                  </a:lnTo>
                  <a:lnTo>
                    <a:pt x="305294" y="22743"/>
                  </a:lnTo>
                  <a:lnTo>
                    <a:pt x="350578" y="10289"/>
                  </a:lnTo>
                  <a:lnTo>
                    <a:pt x="397652" y="2617"/>
                  </a:lnTo>
                  <a:lnTo>
                    <a:pt x="446240" y="0"/>
                  </a:lnTo>
                  <a:lnTo>
                    <a:pt x="3732197" y="0"/>
                  </a:lnTo>
                  <a:lnTo>
                    <a:pt x="3780796" y="2618"/>
                  </a:lnTo>
                  <a:lnTo>
                    <a:pt x="3827894" y="10293"/>
                  </a:lnTo>
                  <a:lnTo>
                    <a:pt x="3873216" y="22754"/>
                  </a:lnTo>
                  <a:lnTo>
                    <a:pt x="3916489" y="39732"/>
                  </a:lnTo>
                  <a:lnTo>
                    <a:pt x="3957438" y="60955"/>
                  </a:lnTo>
                  <a:lnTo>
                    <a:pt x="3974830" y="72374"/>
                  </a:lnTo>
                  <a:lnTo>
                    <a:pt x="446240" y="72374"/>
                  </a:lnTo>
                  <a:lnTo>
                    <a:pt x="399491" y="75296"/>
                  </a:lnTo>
                  <a:lnTo>
                    <a:pt x="354436" y="83822"/>
                  </a:lnTo>
                  <a:lnTo>
                    <a:pt x="311430" y="97599"/>
                  </a:lnTo>
                  <a:lnTo>
                    <a:pt x="270829" y="116269"/>
                  </a:lnTo>
                  <a:lnTo>
                    <a:pt x="232991" y="139478"/>
                  </a:lnTo>
                  <a:lnTo>
                    <a:pt x="198270" y="166869"/>
                  </a:lnTo>
                  <a:lnTo>
                    <a:pt x="167024" y="198087"/>
                  </a:lnTo>
                  <a:lnTo>
                    <a:pt x="139607" y="232775"/>
                  </a:lnTo>
                  <a:lnTo>
                    <a:pt x="116377" y="270579"/>
                  </a:lnTo>
                  <a:lnTo>
                    <a:pt x="97689" y="311141"/>
                  </a:lnTo>
                  <a:lnTo>
                    <a:pt x="83900" y="354108"/>
                  </a:lnTo>
                  <a:lnTo>
                    <a:pt x="75365" y="399122"/>
                  </a:lnTo>
                  <a:lnTo>
                    <a:pt x="72441" y="445827"/>
                  </a:lnTo>
                  <a:lnTo>
                    <a:pt x="72531" y="5166105"/>
                  </a:lnTo>
                  <a:lnTo>
                    <a:pt x="75365" y="5211647"/>
                  </a:lnTo>
                  <a:lnTo>
                    <a:pt x="83900" y="5256855"/>
                  </a:lnTo>
                  <a:lnTo>
                    <a:pt x="97689" y="5299936"/>
                  </a:lnTo>
                  <a:lnTo>
                    <a:pt x="116377" y="5340546"/>
                  </a:lnTo>
                  <a:lnTo>
                    <a:pt x="139607" y="5378342"/>
                  </a:lnTo>
                  <a:lnTo>
                    <a:pt x="167024" y="5412979"/>
                  </a:lnTo>
                  <a:lnTo>
                    <a:pt x="198270" y="5444113"/>
                  </a:lnTo>
                  <a:lnTo>
                    <a:pt x="232991" y="5471401"/>
                  </a:lnTo>
                  <a:lnTo>
                    <a:pt x="270829" y="5494499"/>
                  </a:lnTo>
                  <a:lnTo>
                    <a:pt x="311430" y="5513063"/>
                  </a:lnTo>
                  <a:lnTo>
                    <a:pt x="354436" y="5526749"/>
                  </a:lnTo>
                  <a:lnTo>
                    <a:pt x="399491" y="5535212"/>
                  </a:lnTo>
                  <a:lnTo>
                    <a:pt x="446240" y="5538110"/>
                  </a:lnTo>
                  <a:lnTo>
                    <a:pt x="3976731" y="5538110"/>
                  </a:lnTo>
                  <a:lnTo>
                    <a:pt x="3957679" y="5550655"/>
                  </a:lnTo>
                  <a:lnTo>
                    <a:pt x="3916662" y="5571974"/>
                  </a:lnTo>
                  <a:lnTo>
                    <a:pt x="3873325" y="5589039"/>
                  </a:lnTo>
                  <a:lnTo>
                    <a:pt x="3827948" y="5601572"/>
                  </a:lnTo>
                  <a:lnTo>
                    <a:pt x="3780812" y="5609296"/>
                  </a:lnTo>
                  <a:lnTo>
                    <a:pt x="3732197" y="5611932"/>
                  </a:lnTo>
                  <a:close/>
                  <a:moveTo>
                    <a:pt x="3976731" y="5538110"/>
                  </a:moveTo>
                  <a:lnTo>
                    <a:pt x="3732197" y="5538110"/>
                  </a:lnTo>
                  <a:lnTo>
                    <a:pt x="3779231" y="5535189"/>
                  </a:lnTo>
                  <a:lnTo>
                    <a:pt x="3824481" y="5526662"/>
                  </a:lnTo>
                  <a:lnTo>
                    <a:pt x="3867601" y="5512885"/>
                  </a:lnTo>
                  <a:lnTo>
                    <a:pt x="3908249" y="5494215"/>
                  </a:lnTo>
                  <a:lnTo>
                    <a:pt x="3946080" y="5471006"/>
                  </a:lnTo>
                  <a:lnTo>
                    <a:pt x="3980749" y="5443615"/>
                  </a:lnTo>
                  <a:lnTo>
                    <a:pt x="4011912" y="5412397"/>
                  </a:lnTo>
                  <a:lnTo>
                    <a:pt x="4039226" y="5377709"/>
                  </a:lnTo>
                  <a:lnTo>
                    <a:pt x="4062345" y="5339906"/>
                  </a:lnTo>
                  <a:lnTo>
                    <a:pt x="4080926" y="5299343"/>
                  </a:lnTo>
                  <a:lnTo>
                    <a:pt x="4094624" y="5256377"/>
                  </a:lnTo>
                  <a:lnTo>
                    <a:pt x="4103096" y="5211363"/>
                  </a:lnTo>
                  <a:lnTo>
                    <a:pt x="4105906" y="5166105"/>
                  </a:lnTo>
                  <a:lnTo>
                    <a:pt x="4105996" y="445827"/>
                  </a:lnTo>
                  <a:lnTo>
                    <a:pt x="4103090" y="399122"/>
                  </a:lnTo>
                  <a:lnTo>
                    <a:pt x="4094537" y="353629"/>
                  </a:lnTo>
                  <a:lnTo>
                    <a:pt x="4080748" y="310548"/>
                  </a:lnTo>
                  <a:lnTo>
                    <a:pt x="4062060" y="269938"/>
                  </a:lnTo>
                  <a:lnTo>
                    <a:pt x="4038830" y="232143"/>
                  </a:lnTo>
                  <a:lnTo>
                    <a:pt x="4011414" y="197505"/>
                  </a:lnTo>
                  <a:lnTo>
                    <a:pt x="3980167" y="166371"/>
                  </a:lnTo>
                  <a:lnTo>
                    <a:pt x="3945447" y="139083"/>
                  </a:lnTo>
                  <a:lnTo>
                    <a:pt x="3907608" y="115985"/>
                  </a:lnTo>
                  <a:lnTo>
                    <a:pt x="3867008" y="97421"/>
                  </a:lnTo>
                  <a:lnTo>
                    <a:pt x="3824002" y="83735"/>
                  </a:lnTo>
                  <a:lnTo>
                    <a:pt x="3778946" y="75272"/>
                  </a:lnTo>
                  <a:lnTo>
                    <a:pt x="3732197" y="72374"/>
                  </a:lnTo>
                  <a:lnTo>
                    <a:pt x="3974830" y="72374"/>
                  </a:lnTo>
                  <a:lnTo>
                    <a:pt x="4031121" y="114912"/>
                  </a:lnTo>
                  <a:lnTo>
                    <a:pt x="4063419" y="147180"/>
                  </a:lnTo>
                  <a:lnTo>
                    <a:pt x="4092296" y="182592"/>
                  </a:lnTo>
                  <a:lnTo>
                    <a:pt x="4117480" y="220876"/>
                  </a:lnTo>
                  <a:lnTo>
                    <a:pt x="4138697" y="261760"/>
                  </a:lnTo>
                  <a:lnTo>
                    <a:pt x="4155674" y="304969"/>
                  </a:lnTo>
                  <a:lnTo>
                    <a:pt x="4168139" y="350232"/>
                  </a:lnTo>
                  <a:lnTo>
                    <a:pt x="4175818" y="397276"/>
                  </a:lnTo>
                  <a:lnTo>
                    <a:pt x="4178438" y="445827"/>
                  </a:lnTo>
                  <a:lnTo>
                    <a:pt x="4178367" y="5166105"/>
                  </a:lnTo>
                  <a:lnTo>
                    <a:pt x="4176070" y="5213227"/>
                  </a:lnTo>
                  <a:lnTo>
                    <a:pt x="4168574" y="5260323"/>
                  </a:lnTo>
                  <a:lnTo>
                    <a:pt x="4156230" y="5305666"/>
                  </a:lnTo>
                  <a:lnTo>
                    <a:pt x="4139320" y="5348979"/>
                  </a:lnTo>
                  <a:lnTo>
                    <a:pt x="4118124" y="5389983"/>
                  </a:lnTo>
                  <a:lnTo>
                    <a:pt x="4092922" y="5428402"/>
                  </a:lnTo>
                  <a:lnTo>
                    <a:pt x="4063996" y="5463956"/>
                  </a:lnTo>
                  <a:lnTo>
                    <a:pt x="4031626" y="5496368"/>
                  </a:lnTo>
                  <a:lnTo>
                    <a:pt x="3996094" y="5525361"/>
                  </a:lnTo>
                  <a:lnTo>
                    <a:pt x="3976731" y="5538110"/>
                  </a:lnTo>
                  <a:close/>
                </a:path>
              </a:pathLst>
            </a:custGeom>
            <a:solidFill>
              <a:srgbClr val="2e2e2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3" name="object 21" descr=""/>
            <p:cNvPicPr/>
            <p:nvPr/>
          </p:nvPicPr>
          <p:blipFill>
            <a:blip r:embed="rId6"/>
            <a:stretch/>
          </p:blipFill>
          <p:spPr>
            <a:xfrm>
              <a:off x="7071480" y="8865720"/>
              <a:ext cx="5324040" cy="1047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617160" y="1349640"/>
            <a:ext cx="6162840" cy="1350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6500" spc="-145" strike="noStrike">
                <a:solidFill>
                  <a:srgbClr val="120a1d"/>
                </a:solidFill>
                <a:latin typeface="Tahoma"/>
              </a:rPr>
              <a:t>Monetização</a:t>
            </a:r>
            <a:endParaRPr b="0" lang="pt-BR" sz="6500" spc="-1" strike="noStrike">
              <a:latin typeface="Calibri"/>
            </a:endParaRPr>
          </a:p>
        </p:txBody>
      </p:sp>
      <p:sp>
        <p:nvSpPr>
          <p:cNvPr id="205" name="object 3"/>
          <p:cNvSpPr/>
          <p:nvPr/>
        </p:nvSpPr>
        <p:spPr>
          <a:xfrm>
            <a:off x="1887840" y="683640"/>
            <a:ext cx="1199880" cy="357840"/>
          </a:xfrm>
          <a:custGeom>
            <a:avLst/>
            <a:gdLst/>
            <a:ah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6" name="object 4"/>
          <p:cNvGrpSpPr/>
          <p:nvPr/>
        </p:nvGrpSpPr>
        <p:grpSpPr>
          <a:xfrm>
            <a:off x="1028880" y="549720"/>
            <a:ext cx="632160" cy="634680"/>
            <a:chOff x="1028880" y="549720"/>
            <a:chExt cx="632160" cy="634680"/>
          </a:xfrm>
        </p:grpSpPr>
        <p:sp>
          <p:nvSpPr>
            <p:cNvPr id="207" name="object 5"/>
            <p:cNvSpPr/>
            <p:nvPr/>
          </p:nvSpPr>
          <p:spPr>
            <a:xfrm>
              <a:off x="1028880" y="549720"/>
              <a:ext cx="632160" cy="634680"/>
            </a:xfrm>
            <a:custGeom>
              <a:avLst/>
              <a:gdLst/>
              <a:ah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object 6"/>
            <p:cNvSpPr/>
            <p:nvPr/>
          </p:nvSpPr>
          <p:spPr>
            <a:xfrm>
              <a:off x="1258560" y="685440"/>
              <a:ext cx="185040" cy="308880"/>
            </a:xfrm>
            <a:custGeom>
              <a:avLst/>
              <a:gdLst/>
              <a:ahLst/>
              <a:rect l="l" t="t" r="r" b="b"/>
              <a:pathLst>
                <a:path w="185419" h="309244">
                  <a:moveTo>
                    <a:pt x="52666" y="22948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48"/>
                  </a:lnTo>
                  <a:lnTo>
                    <a:pt x="0" y="29959"/>
                  </a:lnTo>
                  <a:lnTo>
                    <a:pt x="22847" y="52908"/>
                  </a:lnTo>
                  <a:lnTo>
                    <a:pt x="29819" y="52908"/>
                  </a:lnTo>
                  <a:lnTo>
                    <a:pt x="52666" y="29959"/>
                  </a:lnTo>
                  <a:lnTo>
                    <a:pt x="52666" y="22948"/>
                  </a:lnTo>
                  <a:close/>
                  <a:moveTo>
                    <a:pt x="185394" y="44450"/>
                  </a:moveTo>
                  <a:lnTo>
                    <a:pt x="182905" y="32080"/>
                  </a:lnTo>
                  <a:lnTo>
                    <a:pt x="176136" y="21996"/>
                  </a:lnTo>
                  <a:lnTo>
                    <a:pt x="166090" y="15189"/>
                  </a:lnTo>
                  <a:lnTo>
                    <a:pt x="153797" y="12700"/>
                  </a:lnTo>
                  <a:lnTo>
                    <a:pt x="141490" y="15189"/>
                  </a:lnTo>
                  <a:lnTo>
                    <a:pt x="131445" y="21996"/>
                  </a:lnTo>
                  <a:lnTo>
                    <a:pt x="124675" y="32080"/>
                  </a:lnTo>
                  <a:lnTo>
                    <a:pt x="122186" y="44450"/>
                  </a:lnTo>
                  <a:lnTo>
                    <a:pt x="122186" y="220179"/>
                  </a:lnTo>
                  <a:lnTo>
                    <a:pt x="96901" y="225107"/>
                  </a:lnTo>
                  <a:lnTo>
                    <a:pt x="68884" y="219633"/>
                  </a:lnTo>
                  <a:lnTo>
                    <a:pt x="65303" y="217246"/>
                  </a:lnTo>
                  <a:lnTo>
                    <a:pt x="65303" y="19202"/>
                  </a:lnTo>
                  <a:lnTo>
                    <a:pt x="61620" y="18796"/>
                  </a:lnTo>
                  <a:lnTo>
                    <a:pt x="56248" y="43053"/>
                  </a:lnTo>
                  <a:lnTo>
                    <a:pt x="48412" y="57810"/>
                  </a:lnTo>
                  <a:lnTo>
                    <a:pt x="34975" y="65963"/>
                  </a:lnTo>
                  <a:lnTo>
                    <a:pt x="19304" y="66484"/>
                  </a:lnTo>
                  <a:lnTo>
                    <a:pt x="4724" y="58394"/>
                  </a:lnTo>
                  <a:lnTo>
                    <a:pt x="3746" y="57429"/>
                  </a:lnTo>
                  <a:lnTo>
                    <a:pt x="2108" y="58127"/>
                  </a:lnTo>
                  <a:lnTo>
                    <a:pt x="2108" y="59486"/>
                  </a:lnTo>
                  <a:lnTo>
                    <a:pt x="2108" y="250875"/>
                  </a:lnTo>
                  <a:lnTo>
                    <a:pt x="6629" y="273342"/>
                  </a:lnTo>
                  <a:lnTo>
                    <a:pt x="18948" y="291693"/>
                  </a:lnTo>
                  <a:lnTo>
                    <a:pt x="37211" y="304063"/>
                  </a:lnTo>
                  <a:lnTo>
                    <a:pt x="55867" y="307860"/>
                  </a:lnTo>
                  <a:lnTo>
                    <a:pt x="56527" y="308521"/>
                  </a:lnTo>
                  <a:lnTo>
                    <a:pt x="59372" y="308571"/>
                  </a:lnTo>
                  <a:lnTo>
                    <a:pt x="59575" y="308610"/>
                  </a:lnTo>
                  <a:lnTo>
                    <a:pt x="61747" y="308610"/>
                  </a:lnTo>
                  <a:lnTo>
                    <a:pt x="82943" y="308978"/>
                  </a:lnTo>
                  <a:lnTo>
                    <a:pt x="86372" y="309029"/>
                  </a:lnTo>
                  <a:lnTo>
                    <a:pt x="153797" y="309029"/>
                  </a:lnTo>
                  <a:lnTo>
                    <a:pt x="166090" y="306527"/>
                  </a:lnTo>
                  <a:lnTo>
                    <a:pt x="176136" y="299732"/>
                  </a:lnTo>
                  <a:lnTo>
                    <a:pt x="182905" y="289636"/>
                  </a:lnTo>
                  <a:lnTo>
                    <a:pt x="185394" y="277279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09" name="object 7" descr=""/>
          <p:cNvPicPr/>
          <p:nvPr/>
        </p:nvPicPr>
        <p:blipFill>
          <a:blip r:embed="rId1"/>
          <a:stretch/>
        </p:blipFill>
        <p:spPr>
          <a:xfrm>
            <a:off x="7124760" y="3881520"/>
            <a:ext cx="151920" cy="151920"/>
          </a:xfrm>
          <a:prstGeom prst="rect">
            <a:avLst/>
          </a:prstGeom>
          <a:ln w="0">
            <a:noFill/>
          </a:ln>
        </p:spPr>
      </p:pic>
      <p:pic>
        <p:nvPicPr>
          <p:cNvPr id="210" name="object 8" descr=""/>
          <p:cNvPicPr/>
          <p:nvPr/>
        </p:nvPicPr>
        <p:blipFill>
          <a:blip r:embed="rId2"/>
          <a:stretch/>
        </p:blipFill>
        <p:spPr>
          <a:xfrm>
            <a:off x="7124760" y="5681520"/>
            <a:ext cx="151920" cy="15192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-9000" y="3583440"/>
            <a:ext cx="18297000" cy="7163280"/>
          </a:xfrm>
          <a:prstGeom prst="rect">
            <a:avLst/>
          </a:prstGeom>
          <a:noFill/>
          <a:ln w="0">
            <a:noFill/>
          </a:ln>
        </p:spPr>
        <p:txBody>
          <a:bodyPr lIns="0" rIns="0" tIns="94680" bIns="0" anchor="t">
            <a:noAutofit/>
          </a:bodyPr>
          <a:p>
            <a:pPr marL="750492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pt-BR" sz="3400" spc="-276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pt-BR" sz="3400" spc="4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pt-BR" sz="3400" spc="-310" strike="noStrike">
                <a:solidFill>
                  <a:srgbClr val="000000"/>
                </a:solidFill>
                <a:latin typeface="Lucida Sans Unicode"/>
              </a:rPr>
              <a:t>x</a:t>
            </a:r>
            <a:r>
              <a:rPr b="0" lang="pt-BR" sz="3400" spc="9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pt-BR" sz="3400" spc="-197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66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pt-BR" sz="3400" spc="9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pt-BR" sz="3400" spc="-197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4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pt-BR" sz="3400" spc="-126" strike="noStrike">
                <a:solidFill>
                  <a:srgbClr val="000000"/>
                </a:solidFill>
                <a:latin typeface="Lucida Sans Unicode"/>
              </a:rPr>
              <a:t>l</a:t>
            </a:r>
            <a:r>
              <a:rPr b="0" lang="pt-BR" sz="3400" spc="-32" strike="noStrike">
                <a:solidFill>
                  <a:srgbClr val="000000"/>
                </a:solidFill>
                <a:latin typeface="Lucida Sans Unicode"/>
              </a:rPr>
              <a:t>u</a:t>
            </a:r>
            <a:r>
              <a:rPr b="0" lang="pt-BR" sz="3400" spc="-265" strike="noStrike">
                <a:solidFill>
                  <a:srgbClr val="000000"/>
                </a:solidFill>
                <a:latin typeface="Lucida Sans Unicode"/>
              </a:rPr>
              <a:t>g</a:t>
            </a:r>
            <a:r>
              <a:rPr b="0" lang="pt-BR" sz="3400" spc="-32" strike="noStrike">
                <a:solidFill>
                  <a:srgbClr val="000000"/>
                </a:solidFill>
                <a:latin typeface="Lucida Sans Unicode"/>
              </a:rPr>
              <a:t>u</a:t>
            </a:r>
            <a:r>
              <a:rPr b="0" lang="pt-BR" sz="3400" spc="4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pt-BR" sz="3400" spc="-126" strike="noStrike">
                <a:solidFill>
                  <a:srgbClr val="000000"/>
                </a:solidFill>
                <a:latin typeface="Lucida Sans Unicode"/>
              </a:rPr>
              <a:t>l</a:t>
            </a:r>
            <a:endParaRPr b="0" lang="pt-BR" sz="3400" spc="-1" strike="noStrike">
              <a:latin typeface="Calibri"/>
            </a:endParaRPr>
          </a:p>
          <a:p>
            <a:pPr marL="6771600" indent="686520">
              <a:lnSpc>
                <a:spcPct val="115000"/>
              </a:lnSpc>
              <a:buClr>
                <a:srgbClr val="000000"/>
              </a:buClr>
              <a:buFont typeface="StarSymbol"/>
              <a:buChar char="-"/>
              <a:tabLst>
                <a:tab algn="l" pos="7769880"/>
              </a:tabLst>
            </a:pPr>
            <a:r>
              <a:rPr b="0" lang="pt-BR" sz="3400" spc="32" strike="noStrike">
                <a:solidFill>
                  <a:srgbClr val="000000"/>
                </a:solidFill>
                <a:latin typeface="Lucida Sans Unicode"/>
              </a:rPr>
              <a:t>Uma</a:t>
            </a:r>
            <a:r>
              <a:rPr b="0" lang="pt-BR" sz="3400" spc="27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26" strike="noStrike">
                <a:solidFill>
                  <a:srgbClr val="000000"/>
                </a:solidFill>
                <a:latin typeface="Lucida Sans Unicode"/>
              </a:rPr>
              <a:t>pequena</a:t>
            </a:r>
            <a:r>
              <a:rPr b="0" lang="pt-BR" sz="3400" spc="27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92" strike="noStrike">
                <a:solidFill>
                  <a:srgbClr val="000000"/>
                </a:solidFill>
                <a:latin typeface="Lucida Sans Unicode"/>
              </a:rPr>
              <a:t>taxa</a:t>
            </a:r>
            <a:r>
              <a:rPr b="0" lang="pt-BR" sz="3400" spc="27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21" strike="noStrike">
                <a:solidFill>
                  <a:srgbClr val="000000"/>
                </a:solidFill>
                <a:latin typeface="Lucida Sans Unicode"/>
              </a:rPr>
              <a:t>entre</a:t>
            </a:r>
            <a:r>
              <a:rPr b="0" lang="pt-BR" sz="3400" spc="284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154" strike="noStrike">
                <a:solidFill>
                  <a:srgbClr val="000000"/>
                </a:solidFill>
                <a:latin typeface="Lucida Sans Unicode"/>
              </a:rPr>
              <a:t>5%</a:t>
            </a:r>
            <a:r>
              <a:rPr b="0" lang="pt-BR" sz="3400" spc="27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9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pt-BR" sz="3400" spc="27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29" strike="noStrike">
                <a:solidFill>
                  <a:srgbClr val="000000"/>
                </a:solidFill>
                <a:latin typeface="Lucida Sans Unicode"/>
              </a:rPr>
              <a:t>10%</a:t>
            </a:r>
            <a:r>
              <a:rPr b="0" lang="pt-BR" sz="3400" spc="27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55" strike="noStrike">
                <a:solidFill>
                  <a:srgbClr val="000000"/>
                </a:solidFill>
                <a:latin typeface="Lucida Sans Unicode"/>
              </a:rPr>
              <a:t>das</a:t>
            </a:r>
            <a:r>
              <a:rPr b="0" lang="pt-BR" sz="3400" spc="284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0" lang="pt-BR" sz="3400" spc="284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pt-BR" sz="3400" spc="284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pt-BR" sz="3400" spc="284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0" lang="pt-BR" sz="3400" spc="284" strike="noStrike">
                <a:solidFill>
                  <a:srgbClr val="000000"/>
                </a:solidFill>
                <a:latin typeface="Lucida Sans Unicode"/>
              </a:rPr>
              <a:t>      </a:t>
            </a:r>
            <a:r>
              <a:rPr b="0" lang="pt-BR" sz="3400" spc="-66" strike="noStrike">
                <a:solidFill>
                  <a:srgbClr val="000000"/>
                </a:solidFill>
                <a:latin typeface="Lucida Sans Unicode"/>
              </a:rPr>
              <a:t>transições </a:t>
            </a:r>
            <a:r>
              <a:rPr b="0" lang="pt-BR" sz="3400" spc="-106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41" strike="noStrike">
                <a:solidFill>
                  <a:srgbClr val="000000"/>
                </a:solidFill>
                <a:latin typeface="Lucida Sans Unicode"/>
              </a:rPr>
              <a:t>efetuadas</a:t>
            </a:r>
            <a:r>
              <a:rPr b="0" lang="pt-BR" sz="3400" spc="-202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35" strike="noStrike">
                <a:solidFill>
                  <a:srgbClr val="000000"/>
                </a:solidFill>
                <a:latin typeface="Lucida Sans Unicode"/>
              </a:rPr>
              <a:t>dentro</a:t>
            </a:r>
            <a:r>
              <a:rPr b="0" lang="pt-BR" sz="3400" spc="-197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52" strike="noStrike">
                <a:solidFill>
                  <a:srgbClr val="000000"/>
                </a:solidFill>
                <a:latin typeface="Lucida Sans Unicode"/>
              </a:rPr>
              <a:t>do</a:t>
            </a:r>
            <a:r>
              <a:rPr b="0" lang="pt-BR" sz="3400" spc="-197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97" strike="noStrike">
                <a:solidFill>
                  <a:srgbClr val="000000"/>
                </a:solidFill>
                <a:latin typeface="Lucida Sans Unicode"/>
              </a:rPr>
              <a:t>site.</a:t>
            </a:r>
            <a:endParaRPr b="0" lang="pt-BR" sz="3400" spc="-1" strike="noStrike">
              <a:latin typeface="Calibri"/>
            </a:endParaRPr>
          </a:p>
          <a:p>
            <a:pPr marL="7504920">
              <a:lnSpc>
                <a:spcPct val="100000"/>
              </a:lnSpc>
              <a:spcBef>
                <a:spcPts val="646"/>
              </a:spcBef>
              <a:buNone/>
              <a:tabLst>
                <a:tab algn="l" pos="7769880"/>
              </a:tabLst>
            </a:pPr>
            <a:r>
              <a:rPr b="0" lang="pt-BR" sz="3400" spc="-46" strike="noStrike">
                <a:solidFill>
                  <a:srgbClr val="000000"/>
                </a:solidFill>
                <a:latin typeface="Lucida Sans Unicode"/>
              </a:rPr>
              <a:t>Destaque</a:t>
            </a:r>
            <a:endParaRPr b="0" lang="pt-BR" sz="3400" spc="-1" strike="noStrike">
              <a:latin typeface="Calibri"/>
            </a:endParaRPr>
          </a:p>
          <a:p>
            <a:pPr marL="6771600" indent="722160">
              <a:lnSpc>
                <a:spcPct val="115000"/>
              </a:lnSpc>
              <a:buClr>
                <a:srgbClr val="000000"/>
              </a:buClr>
              <a:buFont typeface="StarSymbol"/>
              <a:buChar char="-"/>
              <a:tabLst>
                <a:tab algn="l" pos="7778880"/>
              </a:tabLst>
            </a:pPr>
            <a:r>
              <a:rPr b="0" lang="pt-BR" sz="3400" spc="-32" strike="noStrike">
                <a:solidFill>
                  <a:srgbClr val="000000"/>
                </a:solidFill>
                <a:latin typeface="Lucida Sans Unicode"/>
              </a:rPr>
              <a:t>Oferta</a:t>
            </a:r>
            <a:r>
              <a:rPr b="0" lang="pt-BR" sz="3400" spc="6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15" strike="noStrike">
                <a:solidFill>
                  <a:srgbClr val="000000"/>
                </a:solidFill>
                <a:latin typeface="Lucida Sans Unicode"/>
              </a:rPr>
              <a:t>para</a:t>
            </a:r>
            <a:r>
              <a:rPr b="0" lang="pt-BR" sz="3400" spc="6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80" strike="noStrike">
                <a:solidFill>
                  <a:srgbClr val="000000"/>
                </a:solidFill>
                <a:latin typeface="Lucida Sans Unicode"/>
              </a:rPr>
              <a:t>os</a:t>
            </a:r>
            <a:r>
              <a:rPr b="0" lang="pt-BR" sz="3400" spc="72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60" strike="noStrike">
                <a:solidFill>
                  <a:srgbClr val="000000"/>
                </a:solidFill>
                <a:latin typeface="Lucida Sans Unicode"/>
              </a:rPr>
              <a:t>usuários</a:t>
            </a:r>
            <a:r>
              <a:rPr b="0" lang="pt-BR" sz="3400" spc="6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46" strike="noStrike">
                <a:solidFill>
                  <a:srgbClr val="000000"/>
                </a:solidFill>
                <a:latin typeface="Lucida Sans Unicode"/>
              </a:rPr>
              <a:t>prestadores</a:t>
            </a:r>
            <a:r>
              <a:rPr b="0" lang="pt-BR" sz="3400" spc="72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26" strike="noStrike">
                <a:solidFill>
                  <a:srgbClr val="000000"/>
                </a:solidFill>
                <a:latin typeface="Lucida Sans Unicode"/>
              </a:rPr>
              <a:t>de</a:t>
            </a:r>
            <a:r>
              <a:rPr b="0" lang="pt-BR" sz="3400" spc="69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75" strike="noStrike">
                <a:solidFill>
                  <a:srgbClr val="000000"/>
                </a:solidFill>
                <a:latin typeface="Lucida Sans Unicode"/>
              </a:rPr>
              <a:t>serviços  </a:t>
            </a:r>
            <a:r>
              <a:rPr b="0" lang="pt-BR" sz="3400" spc="69" strike="noStrike">
                <a:solidFill>
                  <a:srgbClr val="000000"/>
                </a:solidFill>
                <a:latin typeface="Lucida Sans Unicode"/>
              </a:rPr>
              <a:t>       </a:t>
            </a:r>
            <a:r>
              <a:rPr b="0" lang="pt-BR" sz="3400" spc="-35" strike="noStrike">
                <a:solidFill>
                  <a:srgbClr val="000000"/>
                </a:solidFill>
                <a:latin typeface="Lucida Sans Unicode"/>
              </a:rPr>
              <a:t>ou </a:t>
            </a:r>
            <a:r>
              <a:rPr b="0" lang="pt-BR" sz="3400" spc="-106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60" strike="noStrike">
                <a:solidFill>
                  <a:srgbClr val="000000"/>
                </a:solidFill>
                <a:latin typeface="Lucida Sans Unicode"/>
              </a:rPr>
              <a:t>locador</a:t>
            </a:r>
            <a:r>
              <a:rPr b="0" lang="pt-BR" sz="3400" spc="-202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52" strike="noStrike">
                <a:solidFill>
                  <a:srgbClr val="000000"/>
                </a:solidFill>
                <a:latin typeface="Lucida Sans Unicode"/>
              </a:rPr>
              <a:t>do</a:t>
            </a:r>
            <a:r>
              <a:rPr b="0" lang="pt-BR" sz="3400" spc="-197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pt-BR" sz="3400" spc="-52" strike="noStrike">
                <a:solidFill>
                  <a:srgbClr val="000000"/>
                </a:solidFill>
                <a:latin typeface="Lucida Sans Unicode"/>
              </a:rPr>
              <a:t>equipamento.</a:t>
            </a:r>
            <a:endParaRPr b="0" lang="pt-BR" sz="3400" spc="-1" strike="noStrike">
              <a:latin typeface="Calibri"/>
            </a:endParaRPr>
          </a:p>
        </p:txBody>
      </p:sp>
      <p:grpSp>
        <p:nvGrpSpPr>
          <p:cNvPr id="212" name="object 10"/>
          <p:cNvGrpSpPr/>
          <p:nvPr/>
        </p:nvGrpSpPr>
        <p:grpSpPr>
          <a:xfrm>
            <a:off x="0" y="1974600"/>
            <a:ext cx="7502400" cy="8308800"/>
            <a:chOff x="0" y="1974600"/>
            <a:chExt cx="7502400" cy="8308800"/>
          </a:xfrm>
        </p:grpSpPr>
        <p:pic>
          <p:nvPicPr>
            <p:cNvPr id="213" name="object 11" descr=""/>
            <p:cNvPicPr/>
            <p:nvPr/>
          </p:nvPicPr>
          <p:blipFill>
            <a:blip r:embed="rId3"/>
            <a:stretch/>
          </p:blipFill>
          <p:spPr>
            <a:xfrm>
              <a:off x="0" y="1974600"/>
              <a:ext cx="7502400" cy="8308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4" name="object 12" descr=""/>
            <p:cNvPicPr/>
            <p:nvPr/>
          </p:nvPicPr>
          <p:blipFill>
            <a:blip r:embed="rId4"/>
            <a:stretch/>
          </p:blipFill>
          <p:spPr>
            <a:xfrm>
              <a:off x="1782720" y="3911760"/>
              <a:ext cx="4216680" cy="5608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5" name="object 13" descr=""/>
            <p:cNvPicPr/>
            <p:nvPr/>
          </p:nvPicPr>
          <p:blipFill>
            <a:blip r:embed="rId5"/>
            <a:stretch/>
          </p:blipFill>
          <p:spPr>
            <a:xfrm>
              <a:off x="0" y="2525040"/>
              <a:ext cx="4680360" cy="6891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982840" y="1207800"/>
            <a:ext cx="7517160" cy="1312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pt-BR" sz="6500" spc="-236" strike="noStrike">
                <a:solidFill>
                  <a:srgbClr val="120a1d"/>
                </a:solidFill>
                <a:latin typeface="Tahoma"/>
              </a:rPr>
              <a:t>Projetos</a:t>
            </a:r>
            <a:r>
              <a:rPr b="1" lang="pt-BR" sz="6500" spc="-197" strike="noStrike">
                <a:solidFill>
                  <a:srgbClr val="120a1d"/>
                </a:solidFill>
                <a:latin typeface="Tahoma"/>
              </a:rPr>
              <a:t> </a:t>
            </a:r>
            <a:r>
              <a:rPr b="1" lang="pt-BR" sz="6500" spc="-211" strike="noStrike">
                <a:solidFill>
                  <a:srgbClr val="120a1d"/>
                </a:solidFill>
                <a:latin typeface="Tahoma"/>
              </a:rPr>
              <a:t>futuros</a:t>
            </a:r>
            <a:endParaRPr b="0" lang="pt-BR" sz="6500" spc="-1" strike="noStrike">
              <a:latin typeface="Calibri"/>
            </a:endParaRPr>
          </a:p>
        </p:txBody>
      </p:sp>
      <p:sp>
        <p:nvSpPr>
          <p:cNvPr id="217" name="object 3"/>
          <p:cNvSpPr/>
          <p:nvPr/>
        </p:nvSpPr>
        <p:spPr>
          <a:xfrm>
            <a:off x="1887840" y="683640"/>
            <a:ext cx="1199880" cy="357840"/>
          </a:xfrm>
          <a:custGeom>
            <a:avLst/>
            <a:gdLst/>
            <a:ahLst/>
            <a:rect l="l" t="t" r="r" b="b"/>
            <a:pathLst>
              <a:path w="1200150" h="358140">
                <a:moveTo>
                  <a:pt x="136512" y="356615"/>
                </a:moveTo>
                <a:lnTo>
                  <a:pt x="83329" y="348329"/>
                </a:lnTo>
                <a:lnTo>
                  <a:pt x="39563" y="323341"/>
                </a:lnTo>
                <a:lnTo>
                  <a:pt x="10238" y="281368"/>
                </a:lnTo>
                <a:lnTo>
                  <a:pt x="55" y="225043"/>
                </a:lnTo>
                <a:lnTo>
                  <a:pt x="0" y="0"/>
                </a:lnTo>
                <a:lnTo>
                  <a:pt x="57638" y="0"/>
                </a:lnTo>
                <a:lnTo>
                  <a:pt x="57638" y="225043"/>
                </a:lnTo>
                <a:lnTo>
                  <a:pt x="58934" y="243871"/>
                </a:lnTo>
                <a:lnTo>
                  <a:pt x="78368" y="285496"/>
                </a:lnTo>
                <a:lnTo>
                  <a:pt x="119321" y="304545"/>
                </a:lnTo>
                <a:lnTo>
                  <a:pt x="137017" y="305815"/>
                </a:lnTo>
                <a:lnTo>
                  <a:pt x="249591" y="305815"/>
                </a:lnTo>
                <a:lnTo>
                  <a:pt x="245690" y="311213"/>
                </a:lnTo>
                <a:lnTo>
                  <a:pt x="205779" y="341883"/>
                </a:lnTo>
                <a:lnTo>
                  <a:pt x="155061" y="355695"/>
                </a:lnTo>
                <a:lnTo>
                  <a:pt x="136512" y="356615"/>
                </a:lnTo>
                <a:close/>
                <a:moveTo>
                  <a:pt x="249591" y="305815"/>
                </a:moveTo>
                <a:lnTo>
                  <a:pt x="137017" y="305815"/>
                </a:lnTo>
                <a:lnTo>
                  <a:pt x="154903" y="304545"/>
                </a:lnTo>
                <a:lnTo>
                  <a:pt x="170640" y="300735"/>
                </a:lnTo>
                <a:lnTo>
                  <a:pt x="204957" y="274097"/>
                </a:lnTo>
                <a:lnTo>
                  <a:pt x="216902" y="225043"/>
                </a:lnTo>
                <a:lnTo>
                  <a:pt x="216902" y="0"/>
                </a:lnTo>
                <a:lnTo>
                  <a:pt x="274541" y="0"/>
                </a:lnTo>
                <a:lnTo>
                  <a:pt x="274483" y="225043"/>
                </a:lnTo>
                <a:lnTo>
                  <a:pt x="269864" y="263905"/>
                </a:lnTo>
                <a:lnTo>
                  <a:pt x="255833" y="297180"/>
                </a:lnTo>
                <a:lnTo>
                  <a:pt x="249591" y="305815"/>
                </a:lnTo>
                <a:close/>
                <a:moveTo>
                  <a:pt x="549355" y="308864"/>
                </a:moveTo>
                <a:lnTo>
                  <a:pt x="449696" y="308864"/>
                </a:lnTo>
                <a:lnTo>
                  <a:pt x="461135" y="308292"/>
                </a:lnTo>
                <a:lnTo>
                  <a:pt x="471184" y="306578"/>
                </a:lnTo>
                <a:lnTo>
                  <a:pt x="500711" y="275748"/>
                </a:lnTo>
                <a:lnTo>
                  <a:pt x="500696" y="274828"/>
                </a:lnTo>
                <a:lnTo>
                  <a:pt x="466507" y="243966"/>
                </a:lnTo>
                <a:lnTo>
                  <a:pt x="423626" y="230917"/>
                </a:lnTo>
                <a:lnTo>
                  <a:pt x="410132" y="226694"/>
                </a:lnTo>
                <a:lnTo>
                  <a:pt x="369052" y="208153"/>
                </a:lnTo>
                <a:lnTo>
                  <a:pt x="342508" y="174117"/>
                </a:lnTo>
                <a:lnTo>
                  <a:pt x="338984" y="149574"/>
                </a:lnTo>
                <a:lnTo>
                  <a:pt x="339007" y="148843"/>
                </a:lnTo>
                <a:lnTo>
                  <a:pt x="352115" y="108712"/>
                </a:lnTo>
                <a:lnTo>
                  <a:pt x="389529" y="79248"/>
                </a:lnTo>
                <a:lnTo>
                  <a:pt x="430672" y="69246"/>
                </a:lnTo>
                <a:lnTo>
                  <a:pt x="446156" y="68580"/>
                </a:lnTo>
                <a:lnTo>
                  <a:pt x="468750" y="70104"/>
                </a:lnTo>
                <a:lnTo>
                  <a:pt x="506923" y="82296"/>
                </a:lnTo>
                <a:lnTo>
                  <a:pt x="542541" y="117348"/>
                </a:lnTo>
                <a:lnTo>
                  <a:pt x="444134" y="117348"/>
                </a:lnTo>
                <a:lnTo>
                  <a:pt x="433422" y="117887"/>
                </a:lnTo>
                <a:lnTo>
                  <a:pt x="397871" y="142081"/>
                </a:lnTo>
                <a:lnTo>
                  <a:pt x="397113" y="148843"/>
                </a:lnTo>
                <a:lnTo>
                  <a:pt x="397113" y="156294"/>
                </a:lnTo>
                <a:lnTo>
                  <a:pt x="431431" y="182022"/>
                </a:lnTo>
                <a:lnTo>
                  <a:pt x="473775" y="194595"/>
                </a:lnTo>
                <a:lnTo>
                  <a:pt x="486857" y="198754"/>
                </a:lnTo>
                <a:lnTo>
                  <a:pt x="527179" y="217424"/>
                </a:lnTo>
                <a:lnTo>
                  <a:pt x="553470" y="250570"/>
                </a:lnTo>
                <a:lnTo>
                  <a:pt x="557389" y="274828"/>
                </a:lnTo>
                <a:lnTo>
                  <a:pt x="556567" y="286448"/>
                </a:lnTo>
                <a:lnTo>
                  <a:pt x="554102" y="297434"/>
                </a:lnTo>
                <a:lnTo>
                  <a:pt x="549994" y="307784"/>
                </a:lnTo>
                <a:lnTo>
                  <a:pt x="549355" y="308864"/>
                </a:lnTo>
                <a:close/>
                <a:moveTo>
                  <a:pt x="553849" y="158496"/>
                </a:moveTo>
                <a:lnTo>
                  <a:pt x="496211" y="158496"/>
                </a:lnTo>
                <a:lnTo>
                  <a:pt x="494694" y="149574"/>
                </a:lnTo>
                <a:lnTo>
                  <a:pt x="491660" y="141605"/>
                </a:lnTo>
                <a:lnTo>
                  <a:pt x="455162" y="118046"/>
                </a:lnTo>
                <a:lnTo>
                  <a:pt x="444134" y="117348"/>
                </a:lnTo>
                <a:lnTo>
                  <a:pt x="542541" y="117348"/>
                </a:lnTo>
                <a:lnTo>
                  <a:pt x="545001" y="121285"/>
                </a:lnTo>
                <a:lnTo>
                  <a:pt x="551132" y="138779"/>
                </a:lnTo>
                <a:lnTo>
                  <a:pt x="553849" y="158496"/>
                </a:lnTo>
                <a:close/>
                <a:moveTo>
                  <a:pt x="450707" y="357631"/>
                </a:moveTo>
                <a:lnTo>
                  <a:pt x="405108" y="351059"/>
                </a:lnTo>
                <a:lnTo>
                  <a:pt x="368420" y="331723"/>
                </a:lnTo>
                <a:lnTo>
                  <a:pt x="338969" y="291464"/>
                </a:lnTo>
                <a:lnTo>
                  <a:pt x="334419" y="267207"/>
                </a:lnTo>
                <a:lnTo>
                  <a:pt x="394079" y="267207"/>
                </a:lnTo>
                <a:lnTo>
                  <a:pt x="395691" y="275748"/>
                </a:lnTo>
                <a:lnTo>
                  <a:pt x="399009" y="283590"/>
                </a:lnTo>
                <a:lnTo>
                  <a:pt x="438541" y="308133"/>
                </a:lnTo>
                <a:lnTo>
                  <a:pt x="449696" y="308864"/>
                </a:lnTo>
                <a:lnTo>
                  <a:pt x="549355" y="308864"/>
                </a:lnTo>
                <a:lnTo>
                  <a:pt x="544243" y="317499"/>
                </a:lnTo>
                <a:lnTo>
                  <a:pt x="506828" y="346963"/>
                </a:lnTo>
                <a:lnTo>
                  <a:pt x="466349" y="356965"/>
                </a:lnTo>
                <a:lnTo>
                  <a:pt x="450707" y="357631"/>
                </a:lnTo>
                <a:close/>
                <a:moveTo>
                  <a:pt x="739495" y="357631"/>
                </a:moveTo>
                <a:lnTo>
                  <a:pt x="701575" y="353186"/>
                </a:lnTo>
                <a:lnTo>
                  <a:pt x="652848" y="329818"/>
                </a:lnTo>
                <a:lnTo>
                  <a:pt x="618151" y="289051"/>
                </a:lnTo>
                <a:lnTo>
                  <a:pt x="601561" y="233806"/>
                </a:lnTo>
                <a:lnTo>
                  <a:pt x="600455" y="212851"/>
                </a:lnTo>
                <a:lnTo>
                  <a:pt x="601530" y="191928"/>
                </a:lnTo>
                <a:lnTo>
                  <a:pt x="610125" y="154082"/>
                </a:lnTo>
                <a:lnTo>
                  <a:pt x="638754" y="107950"/>
                </a:lnTo>
                <a:lnTo>
                  <a:pt x="683184" y="78581"/>
                </a:lnTo>
                <a:lnTo>
                  <a:pt x="739495" y="68580"/>
                </a:lnTo>
                <a:lnTo>
                  <a:pt x="758677" y="69659"/>
                </a:lnTo>
                <a:lnTo>
                  <a:pt x="809774" y="85852"/>
                </a:lnTo>
                <a:lnTo>
                  <a:pt x="846300" y="117348"/>
                </a:lnTo>
                <a:lnTo>
                  <a:pt x="736967" y="117348"/>
                </a:lnTo>
                <a:lnTo>
                  <a:pt x="722589" y="118554"/>
                </a:lnTo>
                <a:lnTo>
                  <a:pt x="685902" y="136651"/>
                </a:lnTo>
                <a:lnTo>
                  <a:pt x="663804" y="172338"/>
                </a:lnTo>
                <a:lnTo>
                  <a:pt x="660622" y="187960"/>
                </a:lnTo>
                <a:lnTo>
                  <a:pt x="874000" y="187960"/>
                </a:lnTo>
                <a:lnTo>
                  <a:pt x="874996" y="206247"/>
                </a:lnTo>
                <a:lnTo>
                  <a:pt x="874870" y="213931"/>
                </a:lnTo>
                <a:lnTo>
                  <a:pt x="874491" y="221233"/>
                </a:lnTo>
                <a:lnTo>
                  <a:pt x="873859" y="228155"/>
                </a:lnTo>
                <a:lnTo>
                  <a:pt x="872974" y="234696"/>
                </a:lnTo>
                <a:lnTo>
                  <a:pt x="660116" y="234696"/>
                </a:lnTo>
                <a:lnTo>
                  <a:pt x="662613" y="250634"/>
                </a:lnTo>
                <a:lnTo>
                  <a:pt x="684890" y="288543"/>
                </a:lnTo>
                <a:lnTo>
                  <a:pt x="723948" y="307594"/>
                </a:lnTo>
                <a:lnTo>
                  <a:pt x="739495" y="308864"/>
                </a:lnTo>
                <a:lnTo>
                  <a:pt x="846235" y="308864"/>
                </a:lnTo>
                <a:lnTo>
                  <a:pt x="836792" y="319944"/>
                </a:lnTo>
                <a:lnTo>
                  <a:pt x="821403" y="333247"/>
                </a:lnTo>
                <a:lnTo>
                  <a:pt x="803960" y="343915"/>
                </a:lnTo>
                <a:lnTo>
                  <a:pt x="784494" y="351535"/>
                </a:lnTo>
                <a:lnTo>
                  <a:pt x="763006" y="356107"/>
                </a:lnTo>
                <a:lnTo>
                  <a:pt x="739495" y="357631"/>
                </a:lnTo>
                <a:close/>
                <a:moveTo>
                  <a:pt x="874000" y="187960"/>
                </a:moveTo>
                <a:lnTo>
                  <a:pt x="814830" y="187960"/>
                </a:lnTo>
                <a:lnTo>
                  <a:pt x="813218" y="172751"/>
                </a:lnTo>
                <a:lnTo>
                  <a:pt x="808889" y="159130"/>
                </a:lnTo>
                <a:lnTo>
                  <a:pt x="780291" y="128206"/>
                </a:lnTo>
                <a:lnTo>
                  <a:pt x="736967" y="117348"/>
                </a:lnTo>
                <a:lnTo>
                  <a:pt x="846300" y="117348"/>
                </a:lnTo>
                <a:lnTo>
                  <a:pt x="865327" y="150717"/>
                </a:lnTo>
                <a:lnTo>
                  <a:pt x="873922" y="186531"/>
                </a:lnTo>
                <a:lnTo>
                  <a:pt x="874000" y="187960"/>
                </a:lnTo>
                <a:close/>
                <a:moveTo>
                  <a:pt x="846235" y="308864"/>
                </a:moveTo>
                <a:lnTo>
                  <a:pt x="739495" y="308864"/>
                </a:lnTo>
                <a:lnTo>
                  <a:pt x="761047" y="306419"/>
                </a:lnTo>
                <a:lnTo>
                  <a:pt x="779185" y="299084"/>
                </a:lnTo>
                <a:lnTo>
                  <a:pt x="793911" y="286861"/>
                </a:lnTo>
                <a:lnTo>
                  <a:pt x="805223" y="269747"/>
                </a:lnTo>
                <a:lnTo>
                  <a:pt x="867412" y="269747"/>
                </a:lnTo>
                <a:lnTo>
                  <a:pt x="859797" y="288194"/>
                </a:lnTo>
                <a:lnTo>
                  <a:pt x="849590" y="304927"/>
                </a:lnTo>
                <a:lnTo>
                  <a:pt x="846235" y="308864"/>
                </a:lnTo>
                <a:close/>
                <a:moveTo>
                  <a:pt x="989357" y="353059"/>
                </a:moveTo>
                <a:lnTo>
                  <a:pt x="931718" y="353059"/>
                </a:lnTo>
                <a:lnTo>
                  <a:pt x="931718" y="0"/>
                </a:lnTo>
                <a:lnTo>
                  <a:pt x="989357" y="0"/>
                </a:lnTo>
                <a:lnTo>
                  <a:pt x="989357" y="353059"/>
                </a:lnTo>
                <a:close/>
                <a:moveTo>
                  <a:pt x="1132278" y="73152"/>
                </a:moveTo>
                <a:lnTo>
                  <a:pt x="1074134" y="73152"/>
                </a:lnTo>
                <a:lnTo>
                  <a:pt x="1074134" y="3556"/>
                </a:lnTo>
                <a:lnTo>
                  <a:pt x="1132278" y="3556"/>
                </a:lnTo>
                <a:lnTo>
                  <a:pt x="1132278" y="73152"/>
                </a:lnTo>
                <a:close/>
                <a:moveTo>
                  <a:pt x="1200028" y="120396"/>
                </a:moveTo>
                <a:lnTo>
                  <a:pt x="1041270" y="120396"/>
                </a:lnTo>
                <a:lnTo>
                  <a:pt x="1041270" y="73152"/>
                </a:lnTo>
                <a:lnTo>
                  <a:pt x="1200028" y="73152"/>
                </a:lnTo>
                <a:lnTo>
                  <a:pt x="1200028" y="120396"/>
                </a:lnTo>
                <a:close/>
                <a:moveTo>
                  <a:pt x="1200028" y="353059"/>
                </a:moveTo>
                <a:lnTo>
                  <a:pt x="1154524" y="353059"/>
                </a:lnTo>
                <a:lnTo>
                  <a:pt x="1136196" y="351916"/>
                </a:lnTo>
                <a:lnTo>
                  <a:pt x="1094863" y="334771"/>
                </a:lnTo>
                <a:lnTo>
                  <a:pt x="1075429" y="294481"/>
                </a:lnTo>
                <a:lnTo>
                  <a:pt x="1074134" y="275335"/>
                </a:lnTo>
                <a:lnTo>
                  <a:pt x="1074134" y="120396"/>
                </a:lnTo>
                <a:lnTo>
                  <a:pt x="1132278" y="120396"/>
                </a:lnTo>
                <a:lnTo>
                  <a:pt x="1132278" y="285834"/>
                </a:lnTo>
                <a:lnTo>
                  <a:pt x="1134637" y="293454"/>
                </a:lnTo>
                <a:lnTo>
                  <a:pt x="1164636" y="304799"/>
                </a:lnTo>
                <a:lnTo>
                  <a:pt x="1200028" y="304799"/>
                </a:lnTo>
                <a:lnTo>
                  <a:pt x="1200028" y="353059"/>
                </a:lnTo>
                <a:close/>
              </a:path>
            </a:pathLst>
          </a:custGeom>
          <a:solidFill>
            <a:srgbClr val="12091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8" name="object 4"/>
          <p:cNvGrpSpPr/>
          <p:nvPr/>
        </p:nvGrpSpPr>
        <p:grpSpPr>
          <a:xfrm>
            <a:off x="1028880" y="549720"/>
            <a:ext cx="632160" cy="634680"/>
            <a:chOff x="1028880" y="549720"/>
            <a:chExt cx="632160" cy="634680"/>
          </a:xfrm>
        </p:grpSpPr>
        <p:sp>
          <p:nvSpPr>
            <p:cNvPr id="219" name="object 5"/>
            <p:cNvSpPr/>
            <p:nvPr/>
          </p:nvSpPr>
          <p:spPr>
            <a:xfrm>
              <a:off x="1028880" y="549720"/>
              <a:ext cx="632160" cy="634680"/>
            </a:xfrm>
            <a:custGeom>
              <a:avLst/>
              <a:gdLst/>
              <a:ahLst/>
              <a:rect l="l" t="t" r="r" b="b"/>
              <a:pathLst>
                <a:path w="632460" h="635000">
                  <a:moveTo>
                    <a:pt x="505600" y="634999"/>
                  </a:moveTo>
                  <a:lnTo>
                    <a:pt x="126400" y="634999"/>
                  </a:lnTo>
                  <a:lnTo>
                    <a:pt x="77199" y="625019"/>
                  </a:lnTo>
                  <a:lnTo>
                    <a:pt x="37021" y="597802"/>
                  </a:lnTo>
                  <a:lnTo>
                    <a:pt x="9933" y="557434"/>
                  </a:lnTo>
                  <a:lnTo>
                    <a:pt x="0" y="507999"/>
                  </a:lnTo>
                  <a:lnTo>
                    <a:pt x="0" y="126999"/>
                  </a:lnTo>
                  <a:lnTo>
                    <a:pt x="9933" y="77565"/>
                  </a:lnTo>
                  <a:lnTo>
                    <a:pt x="37021" y="37197"/>
                  </a:lnTo>
                  <a:lnTo>
                    <a:pt x="77199" y="9980"/>
                  </a:lnTo>
                  <a:lnTo>
                    <a:pt x="126400" y="0"/>
                  </a:lnTo>
                  <a:lnTo>
                    <a:pt x="505600" y="0"/>
                  </a:lnTo>
                  <a:lnTo>
                    <a:pt x="554801" y="9980"/>
                  </a:lnTo>
                  <a:lnTo>
                    <a:pt x="594979" y="37197"/>
                  </a:lnTo>
                  <a:lnTo>
                    <a:pt x="622067" y="77565"/>
                  </a:lnTo>
                  <a:lnTo>
                    <a:pt x="632000" y="126999"/>
                  </a:lnTo>
                  <a:lnTo>
                    <a:pt x="632000" y="507999"/>
                  </a:lnTo>
                  <a:lnTo>
                    <a:pt x="622067" y="557434"/>
                  </a:lnTo>
                  <a:lnTo>
                    <a:pt x="594979" y="597802"/>
                  </a:lnTo>
                  <a:lnTo>
                    <a:pt x="554801" y="625019"/>
                  </a:lnTo>
                  <a:lnTo>
                    <a:pt x="505600" y="634999"/>
                  </a:lnTo>
                  <a:close/>
                </a:path>
              </a:pathLst>
            </a:custGeom>
            <a:solidFill>
              <a:srgbClr val="12091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object 6"/>
            <p:cNvSpPr/>
            <p:nvPr/>
          </p:nvSpPr>
          <p:spPr>
            <a:xfrm>
              <a:off x="1258560" y="685440"/>
              <a:ext cx="185040" cy="308880"/>
            </a:xfrm>
            <a:custGeom>
              <a:avLst/>
              <a:gdLst/>
              <a:ahLst/>
              <a:rect l="l" t="t" r="r" b="b"/>
              <a:pathLst>
                <a:path w="185419" h="309244">
                  <a:moveTo>
                    <a:pt x="52666" y="22948"/>
                  </a:moveTo>
                  <a:lnTo>
                    <a:pt x="29819" y="0"/>
                  </a:lnTo>
                  <a:lnTo>
                    <a:pt x="26327" y="0"/>
                  </a:lnTo>
                  <a:lnTo>
                    <a:pt x="22847" y="0"/>
                  </a:lnTo>
                  <a:lnTo>
                    <a:pt x="0" y="22948"/>
                  </a:lnTo>
                  <a:lnTo>
                    <a:pt x="0" y="29959"/>
                  </a:lnTo>
                  <a:lnTo>
                    <a:pt x="22847" y="52908"/>
                  </a:lnTo>
                  <a:lnTo>
                    <a:pt x="29819" y="52908"/>
                  </a:lnTo>
                  <a:lnTo>
                    <a:pt x="52666" y="29959"/>
                  </a:lnTo>
                  <a:lnTo>
                    <a:pt x="52666" y="22948"/>
                  </a:lnTo>
                  <a:close/>
                  <a:moveTo>
                    <a:pt x="185394" y="44450"/>
                  </a:moveTo>
                  <a:lnTo>
                    <a:pt x="182905" y="32080"/>
                  </a:lnTo>
                  <a:lnTo>
                    <a:pt x="176136" y="21996"/>
                  </a:lnTo>
                  <a:lnTo>
                    <a:pt x="166090" y="15189"/>
                  </a:lnTo>
                  <a:lnTo>
                    <a:pt x="153797" y="12700"/>
                  </a:lnTo>
                  <a:lnTo>
                    <a:pt x="141490" y="15189"/>
                  </a:lnTo>
                  <a:lnTo>
                    <a:pt x="131445" y="21996"/>
                  </a:lnTo>
                  <a:lnTo>
                    <a:pt x="124675" y="32080"/>
                  </a:lnTo>
                  <a:lnTo>
                    <a:pt x="122186" y="44450"/>
                  </a:lnTo>
                  <a:lnTo>
                    <a:pt x="122186" y="220179"/>
                  </a:lnTo>
                  <a:lnTo>
                    <a:pt x="96901" y="225107"/>
                  </a:lnTo>
                  <a:lnTo>
                    <a:pt x="68884" y="219633"/>
                  </a:lnTo>
                  <a:lnTo>
                    <a:pt x="65303" y="217246"/>
                  </a:lnTo>
                  <a:lnTo>
                    <a:pt x="65303" y="19202"/>
                  </a:lnTo>
                  <a:lnTo>
                    <a:pt x="61620" y="18796"/>
                  </a:lnTo>
                  <a:lnTo>
                    <a:pt x="56248" y="43053"/>
                  </a:lnTo>
                  <a:lnTo>
                    <a:pt x="48412" y="57810"/>
                  </a:lnTo>
                  <a:lnTo>
                    <a:pt x="34975" y="65963"/>
                  </a:lnTo>
                  <a:lnTo>
                    <a:pt x="19304" y="66484"/>
                  </a:lnTo>
                  <a:lnTo>
                    <a:pt x="4724" y="58394"/>
                  </a:lnTo>
                  <a:lnTo>
                    <a:pt x="3746" y="57429"/>
                  </a:lnTo>
                  <a:lnTo>
                    <a:pt x="2108" y="58127"/>
                  </a:lnTo>
                  <a:lnTo>
                    <a:pt x="2108" y="59486"/>
                  </a:lnTo>
                  <a:lnTo>
                    <a:pt x="2108" y="250875"/>
                  </a:lnTo>
                  <a:lnTo>
                    <a:pt x="6629" y="273342"/>
                  </a:lnTo>
                  <a:lnTo>
                    <a:pt x="18948" y="291693"/>
                  </a:lnTo>
                  <a:lnTo>
                    <a:pt x="37211" y="304063"/>
                  </a:lnTo>
                  <a:lnTo>
                    <a:pt x="55867" y="307860"/>
                  </a:lnTo>
                  <a:lnTo>
                    <a:pt x="56527" y="308521"/>
                  </a:lnTo>
                  <a:lnTo>
                    <a:pt x="59372" y="308571"/>
                  </a:lnTo>
                  <a:lnTo>
                    <a:pt x="59575" y="308610"/>
                  </a:lnTo>
                  <a:lnTo>
                    <a:pt x="61747" y="308610"/>
                  </a:lnTo>
                  <a:lnTo>
                    <a:pt x="82943" y="308978"/>
                  </a:lnTo>
                  <a:lnTo>
                    <a:pt x="86372" y="309029"/>
                  </a:lnTo>
                  <a:lnTo>
                    <a:pt x="153797" y="309029"/>
                  </a:lnTo>
                  <a:lnTo>
                    <a:pt x="166090" y="306527"/>
                  </a:lnTo>
                  <a:lnTo>
                    <a:pt x="176136" y="299732"/>
                  </a:lnTo>
                  <a:lnTo>
                    <a:pt x="182905" y="289636"/>
                  </a:lnTo>
                  <a:lnTo>
                    <a:pt x="185394" y="277279"/>
                  </a:lnTo>
                  <a:lnTo>
                    <a:pt x="185394" y="444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21" name="object 7" descr=""/>
          <p:cNvPicPr/>
          <p:nvPr/>
        </p:nvPicPr>
        <p:blipFill>
          <a:blip r:embed="rId1"/>
          <a:stretch/>
        </p:blipFill>
        <p:spPr>
          <a:xfrm>
            <a:off x="876240" y="3132360"/>
            <a:ext cx="151920" cy="151920"/>
          </a:xfrm>
          <a:prstGeom prst="rect">
            <a:avLst/>
          </a:prstGeom>
          <a:ln w="0">
            <a:noFill/>
          </a:ln>
        </p:spPr>
      </p:pic>
      <p:pic>
        <p:nvPicPr>
          <p:cNvPr id="222" name="object 8" descr=""/>
          <p:cNvPicPr/>
          <p:nvPr/>
        </p:nvPicPr>
        <p:blipFill>
          <a:blip r:embed="rId2"/>
          <a:stretch/>
        </p:blipFill>
        <p:spPr>
          <a:xfrm>
            <a:off x="876240" y="4224600"/>
            <a:ext cx="151920" cy="151920"/>
          </a:xfrm>
          <a:prstGeom prst="rect">
            <a:avLst/>
          </a:prstGeom>
          <a:ln w="0">
            <a:noFill/>
          </a:ln>
        </p:spPr>
      </p:pic>
      <p:sp>
        <p:nvSpPr>
          <p:cNvPr id="223" name="object 10"/>
          <p:cNvSpPr/>
          <p:nvPr/>
        </p:nvSpPr>
        <p:spPr>
          <a:xfrm>
            <a:off x="1260000" y="2945520"/>
            <a:ext cx="15504480" cy="26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pt-BR" sz="3400" spc="-60" strike="noStrike">
                <a:latin typeface="Lucida Sans Unicode"/>
              </a:rPr>
              <a:t>Funções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46" strike="noStrike">
                <a:latin typeface="Lucida Sans Unicode"/>
              </a:rPr>
              <a:t>ofertas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41" strike="noStrike">
                <a:latin typeface="Lucida Sans Unicode"/>
              </a:rPr>
              <a:t>destaque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15" strike="noStrike">
                <a:latin typeface="Lucida Sans Unicode"/>
              </a:rPr>
              <a:t>para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60" strike="noStrike">
                <a:latin typeface="Lucida Sans Unicode"/>
              </a:rPr>
              <a:t>locatario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9" strike="noStrike">
                <a:latin typeface="Lucida Sans Unicode"/>
              </a:rPr>
              <a:t>e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prestador.</a:t>
            </a:r>
            <a:endParaRPr b="0" lang="pt-BR" sz="3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5"/>
              </a:spcBef>
              <a:buNone/>
            </a:pPr>
            <a:endParaRPr b="0" lang="pt-BR" sz="34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pt-BR" sz="3400" spc="-60" strike="noStrike">
                <a:latin typeface="Lucida Sans Unicode"/>
              </a:rPr>
              <a:t>Funções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60" strike="noStrike">
                <a:latin typeface="Lucida Sans Unicode"/>
              </a:rPr>
              <a:t>pacotes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-46" strike="noStrike">
                <a:latin typeface="Lucida Sans Unicode"/>
              </a:rPr>
              <a:t>(prestador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75" strike="noStrike">
                <a:latin typeface="Lucida Sans Unicode"/>
              </a:rPr>
              <a:t>serviços</a:t>
            </a:r>
            <a:r>
              <a:rPr b="0" lang="pt-BR" sz="3400" spc="-197" strike="noStrike">
                <a:latin typeface="Lucida Sans Unicode"/>
              </a:rPr>
              <a:t> </a:t>
            </a:r>
            <a:r>
              <a:rPr b="0" lang="pt-BR" sz="3400" spc="9" strike="noStrike">
                <a:latin typeface="Lucida Sans Unicode"/>
              </a:rPr>
              <a:t>e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60" strike="noStrike">
                <a:latin typeface="Lucida Sans Unicode"/>
              </a:rPr>
              <a:t>equipamentos).</a:t>
            </a:r>
            <a:endParaRPr b="0" lang="pt-BR" sz="3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1"/>
              </a:spcBef>
              <a:buNone/>
            </a:pPr>
            <a:endParaRPr b="0" lang="pt-BR" sz="34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pt-BR" sz="3400" spc="-60" strike="noStrike">
                <a:latin typeface="Lucida Sans Unicode"/>
              </a:rPr>
              <a:t>Funções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55" strike="noStrike">
                <a:latin typeface="Lucida Sans Unicode"/>
              </a:rPr>
              <a:t>cadastro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41" strike="noStrike">
                <a:latin typeface="Lucida Sans Unicode"/>
              </a:rPr>
              <a:t>empresas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9" strike="noStrike">
                <a:latin typeface="Lucida Sans Unicode"/>
              </a:rPr>
              <a:t>e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80" strike="noStrike">
                <a:latin typeface="Lucida Sans Unicode"/>
              </a:rPr>
              <a:t>iniciativas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46" strike="noStrike">
                <a:latin typeface="Lucida Sans Unicode"/>
              </a:rPr>
              <a:t>prestadoras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26" strike="noStrike">
                <a:latin typeface="Lucida Sans Unicode"/>
              </a:rPr>
              <a:t>de</a:t>
            </a:r>
            <a:r>
              <a:rPr b="0" lang="pt-BR" sz="3400" spc="-191" strike="noStrike">
                <a:latin typeface="Lucida Sans Unicode"/>
              </a:rPr>
              <a:t> </a:t>
            </a:r>
            <a:r>
              <a:rPr b="0" lang="pt-BR" sz="3400" spc="-86" strike="noStrike">
                <a:latin typeface="Lucida Sans Unicode"/>
              </a:rPr>
              <a:t>serviços.</a:t>
            </a:r>
            <a:endParaRPr b="0" lang="pt-BR" sz="3400" spc="-1" strike="noStrike">
              <a:latin typeface="Arial"/>
            </a:endParaRPr>
          </a:p>
        </p:txBody>
      </p:sp>
      <p:pic>
        <p:nvPicPr>
          <p:cNvPr id="224" name="object 1" descr=""/>
          <p:cNvPicPr/>
          <p:nvPr/>
        </p:nvPicPr>
        <p:blipFill>
          <a:blip r:embed="rId3"/>
          <a:stretch/>
        </p:blipFill>
        <p:spPr>
          <a:xfrm>
            <a:off x="876240" y="5268600"/>
            <a:ext cx="151920" cy="15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LibreOffice/7.3.2.2$Linux_X86_64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2022-07-14T18:07:28Z</dcterms:created>
  <dc:creator/>
  <dc:description/>
  <dc:language>pt-BR</dc:language>
  <cp:lastModifiedBy/>
  <dcterms:modified xsi:type="dcterms:W3CDTF">2022-07-15T22:19:54Z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