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1" roundtripDataSignature="AMtx7mikcNVrYsN6M2aO3gz4D4U35rmW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608d7a95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d608d7a95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608d7a95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608d7a95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608d7a95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608d7a95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63dc8eda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163dc8eda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608d7a95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608d7a95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d608d7a95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d608d7a95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d608d7a95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d608d7a95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d608d7a95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d608d7a95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d608d7a95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d608d7a95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d608d7a95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d608d7a95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63dc8ed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63dc8ed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d5f5f017b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d5f5f017b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d60a572b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d60a572b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d5f5f017bf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d5f5f017bf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d608d7a95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d608d7a95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d5f5f017bf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d5f5f017bf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d5f5f017bf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d5f5f017bf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d5f5f017b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d5f5f017b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163dc8eda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163dc8eda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63dc8eda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63dc8eda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5f5f017b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5f5f017b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63dc8eda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63dc8eda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608d7a95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608d7a95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608d7a9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608d7a9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608d7a95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608d7a9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608d7a95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608d7a95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35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9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9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8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5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5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6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7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7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32.png"/><Relationship Id="rId5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45.png"/><Relationship Id="rId5" Type="http://schemas.openxmlformats.org/officeDocument/2006/relationships/image" Target="../media/image3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Relationship Id="rId4" Type="http://schemas.openxmlformats.org/officeDocument/2006/relationships/image" Target="../media/image4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3.jpg"/><Relationship Id="rId11" Type="http://schemas.openxmlformats.org/officeDocument/2006/relationships/image" Target="../media/image2.png"/><Relationship Id="rId10" Type="http://schemas.openxmlformats.org/officeDocument/2006/relationships/image" Target="../media/image13.jpg"/><Relationship Id="rId9" Type="http://schemas.openxmlformats.org/officeDocument/2006/relationships/image" Target="../media/image8.jpg"/><Relationship Id="rId5" Type="http://schemas.openxmlformats.org/officeDocument/2006/relationships/image" Target="../media/image14.jpg"/><Relationship Id="rId6" Type="http://schemas.openxmlformats.org/officeDocument/2006/relationships/image" Target="../media/image44.png"/><Relationship Id="rId7" Type="http://schemas.openxmlformats.org/officeDocument/2006/relationships/image" Target="../media/image7.jpg"/><Relationship Id="rId8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71775" y="2133444"/>
            <a:ext cx="5017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pt-BR" sz="1800">
                <a:latin typeface="Arial"/>
                <a:ea typeface="Arial"/>
                <a:cs typeface="Arial"/>
                <a:sym typeface="Arial"/>
              </a:rPr>
              <a:t>Apresentação Técnica - Gamehub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4256200" y="3299600"/>
            <a:ext cx="38688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pt-BR" sz="1200">
                <a:latin typeface="Arial"/>
                <a:ea typeface="Arial"/>
                <a:cs typeface="Arial"/>
                <a:sym typeface="Arial"/>
              </a:rPr>
              <a:t>Projeto de Sistemas 2024/2 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- 25/11/2024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pt-BR" sz="1200">
                <a:latin typeface="Arial"/>
                <a:ea typeface="Arial"/>
                <a:cs typeface="Arial"/>
                <a:sym typeface="Arial"/>
              </a:rPr>
              <a:t>Professor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 : Edeilson Milhomem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pt-BR" sz="1200">
                <a:latin typeface="Arial"/>
                <a:ea typeface="Arial"/>
                <a:cs typeface="Arial"/>
                <a:sym typeface="Arial"/>
              </a:rPr>
              <a:t>Alunos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Almir Daniel Melo, Lauro Oliveira Mota, Lucas Carvalho, Micael Ribeiro dos Santos, </a:t>
            </a:r>
            <a:r>
              <a:rPr lang="pt-BR" sz="1200">
                <a:latin typeface="Arial"/>
                <a:ea typeface="Arial"/>
                <a:cs typeface="Arial"/>
                <a:sym typeface="Arial"/>
              </a:rPr>
              <a:t>Tharcio José Santana.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8698" y="812721"/>
            <a:ext cx="2433350" cy="528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4075" y="2571750"/>
            <a:ext cx="1393045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608d7a950_0_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/>
              <a:t>Emprego das tecnologias (Gamers)</a:t>
            </a:r>
            <a:endParaRPr/>
          </a:p>
        </p:txBody>
      </p:sp>
      <p:sp>
        <p:nvSpPr>
          <p:cNvPr id="211" name="Google Shape;211;g2d608d7a950_0_52"/>
          <p:cNvSpPr txBox="1"/>
          <p:nvPr>
            <p:ph idx="1" type="body"/>
          </p:nvPr>
        </p:nvSpPr>
        <p:spPr>
          <a:xfrm>
            <a:off x="1297500" y="1049850"/>
            <a:ext cx="32043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Área de Configuração da conta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Tecnologias: Expo, NeonDB, Nestjs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g2d608d7a950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125" y="1049850"/>
            <a:ext cx="1995376" cy="39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2d608d7a950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5300" y="1049854"/>
            <a:ext cx="1995375" cy="3959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608d7a950_0_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/>
              <a:t>Emprego das tecnologias (Gamers)</a:t>
            </a:r>
            <a:endParaRPr/>
          </a:p>
        </p:txBody>
      </p:sp>
      <p:sp>
        <p:nvSpPr>
          <p:cNvPr id="219" name="Google Shape;219;g2d608d7a950_0_62"/>
          <p:cNvSpPr txBox="1"/>
          <p:nvPr>
            <p:ph idx="1" type="body"/>
          </p:nvPr>
        </p:nvSpPr>
        <p:spPr>
          <a:xfrm>
            <a:off x="1297500" y="1049850"/>
            <a:ext cx="32043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Apoie Jogos da comunidade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Tecnologias: Expo, NeonDB, Nestjs e API do Mercado Pago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2d608d7a950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800" y="1076813"/>
            <a:ext cx="1735974" cy="37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2d608d7a950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5849" y="1081225"/>
            <a:ext cx="1735975" cy="375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608d7a950_0_81"/>
          <p:cNvSpPr txBox="1"/>
          <p:nvPr>
            <p:ph type="title"/>
          </p:nvPr>
        </p:nvSpPr>
        <p:spPr>
          <a:xfrm>
            <a:off x="1297500" y="393750"/>
            <a:ext cx="70389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/>
              <a:t>Funcionalidades Principais (Game Devs)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d608d7a950_0_81"/>
          <p:cNvSpPr txBox="1"/>
          <p:nvPr>
            <p:ph idx="1" type="body"/>
          </p:nvPr>
        </p:nvSpPr>
        <p:spPr>
          <a:xfrm>
            <a:off x="1297500" y="955900"/>
            <a:ext cx="70389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Plano de Assinatura GameDev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Tecnologias: Stripe, Expo, Nextjs, Nestjs e Webhooks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g2d608d7a950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1684425"/>
            <a:ext cx="1344925" cy="33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2d608d7a950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037" y="1599463"/>
            <a:ext cx="1775378" cy="352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2d608d7a950_0_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525" y="1599478"/>
            <a:ext cx="1775375" cy="352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63dc8eda5_0_38"/>
          <p:cNvSpPr txBox="1"/>
          <p:nvPr>
            <p:ph type="title"/>
          </p:nvPr>
        </p:nvSpPr>
        <p:spPr>
          <a:xfrm>
            <a:off x="1297500" y="393750"/>
            <a:ext cx="70389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/>
              <a:t>Funcionalidades Principais (Game Devs)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3163dc8eda5_0_38"/>
          <p:cNvSpPr txBox="1"/>
          <p:nvPr>
            <p:ph idx="1" type="body"/>
          </p:nvPr>
        </p:nvSpPr>
        <p:spPr>
          <a:xfrm>
            <a:off x="1297500" y="955900"/>
            <a:ext cx="70389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Adicionar jogos na plataforma: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Tecnologias: Expo, NestJs e NeonDB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g3163dc8eda5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723825"/>
            <a:ext cx="1502550" cy="325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3163dc8eda5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7775" y="1723838"/>
            <a:ext cx="1502550" cy="325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3163dc8eda5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0725" y="1723850"/>
            <a:ext cx="1502550" cy="3256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d608d7a950_0_76"/>
          <p:cNvSpPr txBox="1"/>
          <p:nvPr>
            <p:ph type="title"/>
          </p:nvPr>
        </p:nvSpPr>
        <p:spPr>
          <a:xfrm>
            <a:off x="1297500" y="393750"/>
            <a:ext cx="70389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/>
              <a:t>Funcionalidades Principais (Game Devs)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d608d7a950_0_76"/>
          <p:cNvSpPr txBox="1"/>
          <p:nvPr>
            <p:ph idx="1" type="body"/>
          </p:nvPr>
        </p:nvSpPr>
        <p:spPr>
          <a:xfrm>
            <a:off x="1297500" y="955900"/>
            <a:ext cx="36219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Perfis exclusivos para projetos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Tecnologias: Expo, NestJs e NeonDB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g2d608d7a950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426" y="955900"/>
            <a:ext cx="1804350" cy="391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d608d7a950_0_93"/>
          <p:cNvSpPr txBox="1"/>
          <p:nvPr>
            <p:ph type="title"/>
          </p:nvPr>
        </p:nvSpPr>
        <p:spPr>
          <a:xfrm>
            <a:off x="1297500" y="393750"/>
            <a:ext cx="70389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/>
              <a:t>Funcionalidades Principais (Game Devs)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d608d7a950_0_93"/>
          <p:cNvSpPr txBox="1"/>
          <p:nvPr>
            <p:ph idx="1" type="body"/>
          </p:nvPr>
        </p:nvSpPr>
        <p:spPr>
          <a:xfrm>
            <a:off x="1297500" y="955900"/>
            <a:ext cx="70389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Sistema de Doações com metas personalizadas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Tecnologias: Mercado Pago (PIX), NestJs, Expo e NeonDB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g2d608d7a950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729925"/>
            <a:ext cx="1498200" cy="323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2d608d7a950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0100" y="1726112"/>
            <a:ext cx="1498200" cy="32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2d608d7a950_0_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3795" y="1726118"/>
            <a:ext cx="1498200" cy="3247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d608d7a950_0_99"/>
          <p:cNvSpPr txBox="1"/>
          <p:nvPr>
            <p:ph type="title"/>
          </p:nvPr>
        </p:nvSpPr>
        <p:spPr>
          <a:xfrm>
            <a:off x="1297500" y="393750"/>
            <a:ext cx="70389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/>
              <a:t>Funcionalidades Principais (Game Devs) - Web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2d608d7a950_0_99"/>
          <p:cNvSpPr txBox="1"/>
          <p:nvPr>
            <p:ph idx="1" type="body"/>
          </p:nvPr>
        </p:nvSpPr>
        <p:spPr>
          <a:xfrm>
            <a:off x="1297500" y="955900"/>
            <a:ext cx="70389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Endpoint para Validação de tokens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O token funciona como um contrato entre </a:t>
            </a:r>
            <a:r>
              <a:rPr b="1" lang="pt-BR">
                <a:latin typeface="Arial"/>
                <a:ea typeface="Arial"/>
                <a:cs typeface="Arial"/>
                <a:sym typeface="Arial"/>
              </a:rPr>
              <a:t>usuário</a:t>
            </a:r>
            <a:r>
              <a:rPr b="1" lang="pt-BR">
                <a:latin typeface="Arial"/>
                <a:ea typeface="Arial"/>
                <a:cs typeface="Arial"/>
                <a:sym typeface="Arial"/>
              </a:rPr>
              <a:t> e jogo para acesso aos benefícios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api/donation/valdiate/:token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g2d608d7a950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338" y="2683863"/>
            <a:ext cx="679132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d608d7a950_0_110"/>
          <p:cNvSpPr txBox="1"/>
          <p:nvPr>
            <p:ph type="title"/>
          </p:nvPr>
        </p:nvSpPr>
        <p:spPr>
          <a:xfrm>
            <a:off x="1297500" y="393750"/>
            <a:ext cx="70389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/>
              <a:t>Funcionalidades Principais (Game Devs) - Web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2d608d7a950_0_110"/>
          <p:cNvSpPr txBox="1"/>
          <p:nvPr>
            <p:ph idx="1" type="body"/>
          </p:nvPr>
        </p:nvSpPr>
        <p:spPr>
          <a:xfrm>
            <a:off x="1297500" y="955900"/>
            <a:ext cx="70389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g2d608d7a950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850" y="1174000"/>
            <a:ext cx="5084301" cy="3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d608d7a950_0_117"/>
          <p:cNvSpPr txBox="1"/>
          <p:nvPr>
            <p:ph type="title"/>
          </p:nvPr>
        </p:nvSpPr>
        <p:spPr>
          <a:xfrm>
            <a:off x="1297500" y="393750"/>
            <a:ext cx="70389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/>
              <a:t>Funcionalidades Principais (Game Devs) - Web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d608d7a950_0_117"/>
          <p:cNvSpPr txBox="1"/>
          <p:nvPr>
            <p:ph idx="1" type="body"/>
          </p:nvPr>
        </p:nvSpPr>
        <p:spPr>
          <a:xfrm>
            <a:off x="1297500" y="955900"/>
            <a:ext cx="70389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g2d608d7a950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018" y="1112100"/>
            <a:ext cx="5419856" cy="35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d608d7a950_0_124"/>
          <p:cNvSpPr txBox="1"/>
          <p:nvPr>
            <p:ph type="title"/>
          </p:nvPr>
        </p:nvSpPr>
        <p:spPr>
          <a:xfrm>
            <a:off x="1297500" y="393750"/>
            <a:ext cx="70389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/>
              <a:t>Funcionalidades Principais (Game Devs) - Web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d608d7a950_0_124"/>
          <p:cNvSpPr txBox="1"/>
          <p:nvPr>
            <p:ph idx="1" type="body"/>
          </p:nvPr>
        </p:nvSpPr>
        <p:spPr>
          <a:xfrm>
            <a:off x="1361850" y="955900"/>
            <a:ext cx="70389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g2d608d7a950_0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412" y="955900"/>
            <a:ext cx="3087174" cy="403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63dc8eda5_0_6"/>
          <p:cNvSpPr txBox="1"/>
          <p:nvPr>
            <p:ph idx="1" type="body"/>
          </p:nvPr>
        </p:nvSpPr>
        <p:spPr>
          <a:xfrm>
            <a:off x="1052550" y="1116150"/>
            <a:ext cx="7038900" cy="3280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Problemas</a:t>
            </a: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Gamers enfrentam dificuldade em encontrar parceiros para jogar e interagir em uma rede dedicada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GameDevs precisam de uma plataforma acessível para divulgar seus jogos, engajar uma comunidade e gerar uma fonte de renda extra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Solução</a:t>
            </a: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GameHub</a:t>
            </a: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Uma rede social onde </a:t>
            </a: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gamers</a:t>
            </a: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encontram parceiros com interesses em comum e </a:t>
            </a: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game devs</a:t>
            </a: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podem divulgar seus projetos com suporte de um sistema de CrowdFunding com benefícios para os apoiadores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3163dc8eda5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375" y="222925"/>
            <a:ext cx="1827251" cy="7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d5f5f017bf_1_25"/>
          <p:cNvSpPr txBox="1"/>
          <p:nvPr>
            <p:ph type="title"/>
          </p:nvPr>
        </p:nvSpPr>
        <p:spPr>
          <a:xfrm>
            <a:off x="1297500" y="393750"/>
            <a:ext cx="70389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/>
              <a:t>Método de desenvolvimento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d5f5f017bf_1_25"/>
          <p:cNvSpPr txBox="1"/>
          <p:nvPr>
            <p:ph idx="1" type="body"/>
          </p:nvPr>
        </p:nvSpPr>
        <p:spPr>
          <a:xfrm>
            <a:off x="1297500" y="955900"/>
            <a:ext cx="70389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Metodologia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: Scrum com sprints de 2 semanas.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1 semana p/ realizar as tarefas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1 semana p/ code review e solução de bugs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Equipes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Backend: Lauro e Lucas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○"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Frontend: Micael, Almir e Tharcio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Gestão de Tarefas:</a:t>
            </a: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Uso do </a:t>
            </a: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Trello</a:t>
            </a: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com metodologia </a:t>
            </a: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Kanban</a:t>
            </a: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organizando requisitos funcionais em </a:t>
            </a: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Stories</a:t>
            </a: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cada uma associada a um código para rastreamento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Além disso realizamos algumas reuniões no google meet para </a:t>
            </a: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discutir o </a:t>
            </a: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planeja</a:t>
            </a: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mento</a:t>
            </a: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das</a:t>
            </a: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sprints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60a572b92_0_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Trello:</a:t>
            </a:r>
            <a:endParaRPr/>
          </a:p>
        </p:txBody>
      </p:sp>
      <p:pic>
        <p:nvPicPr>
          <p:cNvPr id="295" name="Google Shape;295;g2d60a572b9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437" y="237087"/>
            <a:ext cx="2449125" cy="466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d5f5f017bf_1_35"/>
          <p:cNvSpPr txBox="1"/>
          <p:nvPr>
            <p:ph type="title"/>
          </p:nvPr>
        </p:nvSpPr>
        <p:spPr>
          <a:xfrm>
            <a:off x="1297500" y="393750"/>
            <a:ext cx="70389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/>
              <a:t>12 factor app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d5f5f017bf_1_35"/>
          <p:cNvSpPr txBox="1"/>
          <p:nvPr>
            <p:ph idx="1" type="body"/>
          </p:nvPr>
        </p:nvSpPr>
        <p:spPr>
          <a:xfrm>
            <a:off x="1297500" y="955900"/>
            <a:ext cx="70389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I. Code Base: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Git/GitHub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 script são armazenados em um repositório de código-fonte que é acessível à equipe de desenvolvimento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Triggers do Google cloud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d608d7a950_0_134"/>
          <p:cNvSpPr txBox="1"/>
          <p:nvPr>
            <p:ph type="title"/>
          </p:nvPr>
        </p:nvSpPr>
        <p:spPr>
          <a:xfrm>
            <a:off x="1297500" y="393750"/>
            <a:ext cx="70389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/>
              <a:t>12 factor app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d608d7a950_0_134"/>
          <p:cNvSpPr txBox="1"/>
          <p:nvPr>
            <p:ph idx="1" type="body"/>
          </p:nvPr>
        </p:nvSpPr>
        <p:spPr>
          <a:xfrm>
            <a:off x="1297500" y="955900"/>
            <a:ext cx="70389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VII. Port Binding (Enlace de Porta):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 app é identificável para a rede pelo número da porta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pt-BR" sz="1350">
                <a:latin typeface="Arial"/>
                <a:ea typeface="Arial"/>
                <a:cs typeface="Arial"/>
                <a:sym typeface="Arial"/>
              </a:rPr>
              <a:t>uso uniforme de um número de porta é a melhor maneira de expor um processo à rede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g2d608d7a950_0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50" y="2571738"/>
            <a:ext cx="62103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2d608d7a950_0_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6850" y="3612013"/>
            <a:ext cx="17335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d5f5f017bf_1_61"/>
          <p:cNvSpPr txBox="1"/>
          <p:nvPr>
            <p:ph type="title"/>
          </p:nvPr>
        </p:nvSpPr>
        <p:spPr>
          <a:xfrm>
            <a:off x="1297500" y="393750"/>
            <a:ext cx="70389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/>
              <a:t>12 factor app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d5f5f017bf_1_61"/>
          <p:cNvSpPr txBox="1"/>
          <p:nvPr>
            <p:ph idx="1" type="body"/>
          </p:nvPr>
        </p:nvSpPr>
        <p:spPr>
          <a:xfrm>
            <a:off x="1297500" y="955900"/>
            <a:ext cx="70389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IX. Disposability (Descartabilidade):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Foi realizado o Graceful shutdown na aplicação Backend para não haver paradas abruptas e risco de perda de dados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g2d5f5f017bf_1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921" y="2360421"/>
            <a:ext cx="5686174" cy="21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d5f5f017bf_1_56"/>
          <p:cNvSpPr txBox="1"/>
          <p:nvPr>
            <p:ph type="title"/>
          </p:nvPr>
        </p:nvSpPr>
        <p:spPr>
          <a:xfrm>
            <a:off x="1297500" y="393750"/>
            <a:ext cx="70389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/>
              <a:t>12 factor app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2d5f5f017bf_1_56"/>
          <p:cNvSpPr txBox="1"/>
          <p:nvPr>
            <p:ph idx="1" type="body"/>
          </p:nvPr>
        </p:nvSpPr>
        <p:spPr>
          <a:xfrm>
            <a:off x="1297500" y="955900"/>
            <a:ext cx="70389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III. Config (Configuração):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Foi segregado configurações sensíveis utilizando </a:t>
            </a:r>
            <a:r>
              <a:rPr b="1" lang="pt-BR">
                <a:latin typeface="Arial"/>
                <a:ea typeface="Arial"/>
                <a:cs typeface="Arial"/>
                <a:sym typeface="Arial"/>
              </a:rPr>
              <a:t>variáveis de ambiente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gerenciadas com </a:t>
            </a:r>
            <a:r>
              <a:rPr b="1" lang="pt-BR">
                <a:latin typeface="Arial"/>
                <a:ea typeface="Arial"/>
                <a:cs typeface="Arial"/>
                <a:sym typeface="Arial"/>
              </a:rPr>
              <a:t>dotenv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g2d5f5f017bf_1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025" y="2091388"/>
            <a:ext cx="26479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d5f5f017bf_1_44"/>
          <p:cNvSpPr txBox="1"/>
          <p:nvPr>
            <p:ph type="title"/>
          </p:nvPr>
        </p:nvSpPr>
        <p:spPr>
          <a:xfrm>
            <a:off x="1297500" y="393750"/>
            <a:ext cx="70389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/>
              <a:t>12 factor app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2d5f5f017bf_1_44"/>
          <p:cNvSpPr txBox="1"/>
          <p:nvPr>
            <p:ph idx="1" type="body"/>
          </p:nvPr>
        </p:nvSpPr>
        <p:spPr>
          <a:xfrm>
            <a:off x="1297500" y="955900"/>
            <a:ext cx="70389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II. </a:t>
            </a:r>
            <a:r>
              <a:rPr b="1" lang="pt-BR">
                <a:latin typeface="Arial"/>
                <a:ea typeface="Arial"/>
                <a:cs typeface="Arial"/>
                <a:sym typeface="Arial"/>
              </a:rPr>
              <a:t>Dependencies</a:t>
            </a:r>
            <a:r>
              <a:rPr b="1" lang="pt-BR">
                <a:latin typeface="Arial"/>
                <a:ea typeface="Arial"/>
                <a:cs typeface="Arial"/>
                <a:sym typeface="Arial"/>
              </a:rPr>
              <a:t>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Explicita declaração e isolamento de tipos de dependências no arquivo </a:t>
            </a:r>
            <a:r>
              <a:rPr b="1" lang="pt-BR">
                <a:latin typeface="Arial"/>
                <a:ea typeface="Arial"/>
                <a:cs typeface="Arial"/>
                <a:sym typeface="Arial"/>
              </a:rPr>
              <a:t>package.json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garantindo a restauração das dependências em processos como o de CI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g2d5f5f017bf_1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171" y="2227550"/>
            <a:ext cx="2762975" cy="18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2d5f5f017bf_1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275" y="2227550"/>
            <a:ext cx="2976098" cy="18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63dc8eda5_0_23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63dc8eda5_0_13"/>
          <p:cNvSpPr txBox="1"/>
          <p:nvPr>
            <p:ph type="title"/>
          </p:nvPr>
        </p:nvSpPr>
        <p:spPr>
          <a:xfrm>
            <a:off x="1297500" y="415700"/>
            <a:ext cx="70389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 de valor</a:t>
            </a:r>
            <a:endParaRPr/>
          </a:p>
        </p:txBody>
      </p:sp>
      <p:sp>
        <p:nvSpPr>
          <p:cNvPr id="149" name="Google Shape;149;g3163dc8eda5_0_13"/>
          <p:cNvSpPr txBox="1"/>
          <p:nvPr>
            <p:ph idx="1" type="body"/>
          </p:nvPr>
        </p:nvSpPr>
        <p:spPr>
          <a:xfrm>
            <a:off x="1297500" y="1002800"/>
            <a:ext cx="7038900" cy="3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GameHub</a:t>
            </a: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é uma plataforma inovadora que conecta gamers e desenvolvedores de jogos de forma única, criando uma experiência personalizada, interativa e engajante. Oferecemos: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Conexão global</a:t>
            </a: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Facilite a interação entre gamers de todo o mundo e de diferentes plataformas, unindo pessoas com interesses e estilos de jogo similares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Ferramentas exclusivas</a:t>
            </a: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Filtros avançados para encontrar parceiros ideais, integração com plataformas populares e um sistema de matchmaking inteligente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Espaço para GameDevs</a:t>
            </a: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Um plano de assinatura pensado para desenvolvedores, com destaque em perfis, ferramentas de financiamento coletivo e páginas dedicadas para projetos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Construção de comunidade</a:t>
            </a: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Um ambiente onde gamers e desenvolvedores podem compartilhar conteúdos, descobrir novos jogos e colaborar diretamente no desenvolvimento de ideias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Nosso objetivo é transformar o </a:t>
            </a: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GameHub</a:t>
            </a: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em um espaço essencial para a interação e inovação na comunidade gamer e de desenvolvimento de jogos.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5f5f017bf_1_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155" name="Google Shape;155;g2d5f5f017bf_1_9"/>
          <p:cNvSpPr txBox="1"/>
          <p:nvPr>
            <p:ph idx="1" type="body"/>
          </p:nvPr>
        </p:nvSpPr>
        <p:spPr>
          <a:xfrm>
            <a:off x="1297500" y="908925"/>
            <a:ext cx="70389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6" name="Google Shape;156;g2d5f5f017bf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250" y="1307850"/>
            <a:ext cx="878355" cy="91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d5f5f017bf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6499" y="1307849"/>
            <a:ext cx="91410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d5f5f017bf_1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4695" y="1307850"/>
            <a:ext cx="91410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d5f5f017bf_1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2900" y="1307850"/>
            <a:ext cx="763872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d5f5f017bf_1_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60875" y="1307850"/>
            <a:ext cx="91410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d5f5f017bf_1_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88250" y="2454325"/>
            <a:ext cx="91410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2d5f5f017bf_1_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76500" y="2454325"/>
            <a:ext cx="2245476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d5f5f017bf_1_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96125" y="2401463"/>
            <a:ext cx="1019825" cy="10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d5f5f017bf_1_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90100" y="2340713"/>
            <a:ext cx="1141350" cy="11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63dc8eda5_0_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/>
              <a:t>Emprego das tecnologias (Gamers)</a:t>
            </a:r>
            <a:endParaRPr/>
          </a:p>
        </p:txBody>
      </p:sp>
      <p:sp>
        <p:nvSpPr>
          <p:cNvPr id="170" name="Google Shape;170;g3163dc8eda5_0_18"/>
          <p:cNvSpPr txBox="1"/>
          <p:nvPr>
            <p:ph idx="1" type="body"/>
          </p:nvPr>
        </p:nvSpPr>
        <p:spPr>
          <a:xfrm>
            <a:off x="1297500" y="1049850"/>
            <a:ext cx="37074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Matchmaking Personalizado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Tecnologias: NestJS</a:t>
            </a: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Prisma</a:t>
            </a: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NeonDB</a:t>
            </a: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3163dc8eda5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6023" y="1100313"/>
            <a:ext cx="1760877" cy="381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3163dc8eda5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575" y="1100300"/>
            <a:ext cx="1760875" cy="381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608d7a950_0_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/>
              <a:t>Emprego das tecnologias (Gamers)</a:t>
            </a:r>
            <a:endParaRPr/>
          </a:p>
        </p:txBody>
      </p:sp>
      <p:sp>
        <p:nvSpPr>
          <p:cNvPr id="178" name="Google Shape;178;g2d608d7a950_0_14"/>
          <p:cNvSpPr txBox="1"/>
          <p:nvPr>
            <p:ph idx="1" type="body"/>
          </p:nvPr>
        </p:nvSpPr>
        <p:spPr>
          <a:xfrm>
            <a:off x="1297500" y="1049850"/>
            <a:ext cx="67371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Publicações no feed e Perfil de usuário/jogo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Tecnologias: NestJS</a:t>
            </a: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AWS S3</a:t>
            </a: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Expo, NeonDB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g2d608d7a950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025" y="1618575"/>
            <a:ext cx="1758576" cy="34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d608d7a950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730450"/>
            <a:ext cx="1506725" cy="32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d608d7a950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9500" y="1548975"/>
            <a:ext cx="1828710" cy="362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608d7a950_0_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/>
              <a:t>Emprego das tecnologias (Gamers)</a:t>
            </a:r>
            <a:endParaRPr/>
          </a:p>
        </p:txBody>
      </p:sp>
      <p:sp>
        <p:nvSpPr>
          <p:cNvPr id="187" name="Google Shape;187;g2d608d7a950_0_6"/>
          <p:cNvSpPr txBox="1"/>
          <p:nvPr>
            <p:ph idx="1" type="body"/>
          </p:nvPr>
        </p:nvSpPr>
        <p:spPr>
          <a:xfrm>
            <a:off x="1297500" y="1049850"/>
            <a:ext cx="32745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Feed Interativo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Tecnologias: </a:t>
            </a: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NestJS</a:t>
            </a: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AWS S3</a:t>
            </a: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2d608d7a950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675" y="961425"/>
            <a:ext cx="2012525" cy="399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d608d7a950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200" y="1099950"/>
            <a:ext cx="1714625" cy="37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608d7a950_0_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/>
              <a:t>Emprego das tecnologias (Gamers)</a:t>
            </a:r>
            <a:endParaRPr/>
          </a:p>
        </p:txBody>
      </p:sp>
      <p:sp>
        <p:nvSpPr>
          <p:cNvPr id="195" name="Google Shape;195;g2d608d7a950_0_1"/>
          <p:cNvSpPr txBox="1"/>
          <p:nvPr>
            <p:ph idx="1" type="body"/>
          </p:nvPr>
        </p:nvSpPr>
        <p:spPr>
          <a:xfrm>
            <a:off x="1297500" y="1049850"/>
            <a:ext cx="32043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Sistema de Seguidores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Tecnologias: </a:t>
            </a: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Expo, Nestjs NeonDB</a:t>
            </a:r>
            <a:r>
              <a:rPr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Prisma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g2d608d7a95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172" y="1049859"/>
            <a:ext cx="1760850" cy="3816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2d608d7a950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8322" y="1049850"/>
            <a:ext cx="1760860" cy="381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608d7a950_0_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/>
              <a:t>Emprego das tecnologias (Gamers)</a:t>
            </a:r>
            <a:endParaRPr/>
          </a:p>
        </p:txBody>
      </p:sp>
      <p:sp>
        <p:nvSpPr>
          <p:cNvPr id="203" name="Google Shape;203;g2d608d7a950_0_42"/>
          <p:cNvSpPr txBox="1"/>
          <p:nvPr>
            <p:ph idx="1" type="body"/>
          </p:nvPr>
        </p:nvSpPr>
        <p:spPr>
          <a:xfrm>
            <a:off x="1297500" y="1049850"/>
            <a:ext cx="32043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Chat Privado em tempo real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●"/>
            </a:pP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Tecnologias: Expo, NeonDB, Nestjs WebsocketGateway 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2d608d7a950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250" y="1006750"/>
            <a:ext cx="1800625" cy="390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2d608d7a950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5350" y="1006763"/>
            <a:ext cx="1800625" cy="3902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