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1480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094" y="-72"/>
      </p:cViewPr>
      <p:guideLst>
        <p:guide orient="horz" pos="10368"/>
        <p:guide pos="1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12710160"/>
            <a:ext cx="16073438" cy="202082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710" y="-4438"/>
            <a:ext cx="41158710" cy="32922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677006" y="8305934"/>
            <a:ext cx="25418804" cy="5780669"/>
          </a:xfrm>
        </p:spPr>
        <p:txBody>
          <a:bodyPr bIns="42323" anchor="b"/>
          <a:lstStyle>
            <a:lvl1pPr>
              <a:defRPr sz="1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5455249" y="11860443"/>
            <a:ext cx="29300090" cy="1580443"/>
          </a:xfrm>
        </p:spPr>
        <p:txBody>
          <a:bodyPr tIns="42323">
            <a:normAutofit/>
          </a:bodyPr>
          <a:lstStyle>
            <a:lvl1pPr marL="0" indent="0" algn="l">
              <a:buNone/>
              <a:defRPr kumimoji="0" lang="en-US" sz="6500" b="0" i="0" u="none" strike="noStrike" kern="1200" cap="all" spc="18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211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3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64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23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1318267"/>
            <a:ext cx="9258300" cy="22456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1318267"/>
            <a:ext cx="27089100" cy="22456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0710" y="-4438"/>
            <a:ext cx="41158710" cy="32922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12710160"/>
            <a:ext cx="16073438" cy="202082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687296" y="8288340"/>
            <a:ext cx="25429464" cy="5796043"/>
          </a:xfrm>
        </p:spPr>
        <p:txBody>
          <a:bodyPr bIns="42323" anchor="b"/>
          <a:lstStyle>
            <a:lvl1pPr algn="l">
              <a:defRPr kumimoji="0" lang="en-US" sz="1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232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5472684" y="11847859"/>
            <a:ext cx="29297376" cy="158008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6500" b="0" i="0" u="none" strike="noStrike" kern="1200" cap="all" spc="18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211615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232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484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646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5807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6969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1305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2920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23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320" y="5266944"/>
            <a:ext cx="14401800" cy="17819827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50072" y="5266944"/>
            <a:ext cx="14401800" cy="17819827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320" y="5266944"/>
            <a:ext cx="14401800" cy="26334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6500" b="0" kern="1200" cap="all" spc="1851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marL="0" lvl="0" indent="0" algn="l" defTabSz="42323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175" y="8168870"/>
            <a:ext cx="14401800" cy="14923008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50072" y="5266944"/>
            <a:ext cx="14401800" cy="26334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6500" b="0" kern="1200" cap="all" spc="1851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2116150" indent="0">
              <a:buNone/>
              <a:defRPr sz="9300" b="1"/>
            </a:lvl2pPr>
            <a:lvl3pPr marL="4232300" indent="0">
              <a:buNone/>
              <a:defRPr sz="8300" b="1"/>
            </a:lvl3pPr>
            <a:lvl4pPr marL="6348451" indent="0">
              <a:buNone/>
              <a:defRPr sz="7400" b="1"/>
            </a:lvl4pPr>
            <a:lvl5pPr marL="8464601" indent="0">
              <a:buNone/>
              <a:defRPr sz="7400" b="1"/>
            </a:lvl5pPr>
            <a:lvl6pPr marL="10580751" indent="0">
              <a:buNone/>
              <a:defRPr sz="7400" b="1"/>
            </a:lvl6pPr>
            <a:lvl7pPr marL="12696901" indent="0">
              <a:buNone/>
              <a:defRPr sz="7400" b="1"/>
            </a:lvl7pPr>
            <a:lvl8pPr marL="14813051" indent="0">
              <a:buNone/>
              <a:defRPr sz="7400" b="1"/>
            </a:lvl8pPr>
            <a:lvl9pPr marL="16929202" indent="0">
              <a:buNone/>
              <a:defRPr sz="7400" b="1"/>
            </a:lvl9pPr>
          </a:lstStyle>
          <a:p>
            <a:pPr marL="0" lvl="0" indent="0" algn="l" defTabSz="42323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50072" y="8168870"/>
            <a:ext cx="14401800" cy="14923008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12710160"/>
            <a:ext cx="16073438" cy="202082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921551" y="-921541"/>
            <a:ext cx="32918400" cy="3476150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marL="0" algn="ctr" defTabSz="4232300" rtl="0" eaLnBrk="1" latinLnBrk="0" hangingPunct="1"/>
            <a:endParaRPr lang="en-US" sz="83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532185" y="7565297"/>
            <a:ext cx="23454360" cy="5229250"/>
          </a:xfrm>
        </p:spPr>
        <p:txBody>
          <a:bodyPr bIns="0" anchor="b"/>
          <a:lstStyle>
            <a:lvl1pPr algn="l">
              <a:defRPr kumimoji="0" lang="en-US" sz="13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232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2986" y="12570780"/>
            <a:ext cx="17135006" cy="15958498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840793" y="10816248"/>
            <a:ext cx="26076420" cy="2991907"/>
          </a:xfrm>
        </p:spPr>
        <p:txBody>
          <a:bodyPr>
            <a:normAutofit/>
          </a:bodyPr>
          <a:lstStyle>
            <a:lvl1pPr marL="0" indent="0">
              <a:buNone/>
              <a:defRPr lang="en-US" sz="65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marL="0" marR="0" lvl="0" indent="0" algn="l" defTabSz="4232300" rtl="0" eaLnBrk="1" fontAlgn="auto" latinLnBrk="0" hangingPunct="1">
              <a:lnSpc>
                <a:spcPct val="100000"/>
              </a:lnSpc>
              <a:spcBef>
                <a:spcPts val="1389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129715" y="0"/>
            <a:ext cx="32018288" cy="3291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84646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12710160"/>
            <a:ext cx="16073438" cy="202082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24231600"/>
            <a:ext cx="16073438" cy="86868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020387" y="8244005"/>
            <a:ext cx="24688800" cy="4163731"/>
          </a:xfrm>
        </p:spPr>
        <p:txBody>
          <a:bodyPr anchor="b"/>
          <a:lstStyle>
            <a:lvl1pPr algn="l">
              <a:defRPr sz="13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145658" y="10466539"/>
            <a:ext cx="27434453" cy="3555187"/>
          </a:xfrm>
        </p:spPr>
        <p:txBody>
          <a:bodyPr/>
          <a:lstStyle>
            <a:lvl1pPr marL="0" indent="0">
              <a:buNone/>
              <a:defRPr sz="6500">
                <a:solidFill>
                  <a:schemeClr val="tx2"/>
                </a:solidFill>
              </a:defRPr>
            </a:lvl1pPr>
            <a:lvl2pPr marL="2116150" indent="0">
              <a:buNone/>
              <a:defRPr sz="5600"/>
            </a:lvl2pPr>
            <a:lvl3pPr marL="4232300" indent="0">
              <a:buNone/>
              <a:defRPr sz="4600"/>
            </a:lvl3pPr>
            <a:lvl4pPr marL="6348451" indent="0">
              <a:buNone/>
              <a:defRPr sz="4200"/>
            </a:lvl4pPr>
            <a:lvl5pPr marL="8464601" indent="0">
              <a:buNone/>
              <a:defRPr sz="4200"/>
            </a:lvl5pPr>
            <a:lvl6pPr marL="10580751" indent="0">
              <a:buNone/>
              <a:defRPr sz="4200"/>
            </a:lvl6pPr>
            <a:lvl7pPr marL="12696901" indent="0">
              <a:buNone/>
              <a:defRPr sz="4200"/>
            </a:lvl7pPr>
            <a:lvl8pPr marL="14813051" indent="0">
              <a:buNone/>
              <a:defRPr sz="4200"/>
            </a:lvl8pPr>
            <a:lvl9pPr marL="1692920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0717" y="24243039"/>
            <a:ext cx="16084157" cy="867536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710" y="24246204"/>
            <a:ext cx="41158710" cy="867220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230" tIns="211615" rIns="423230" bIns="21161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320" y="1755648"/>
            <a:ext cx="33844230" cy="2633472"/>
          </a:xfrm>
          <a:prstGeom prst="rect">
            <a:avLst/>
          </a:prstGeom>
        </p:spPr>
        <p:txBody>
          <a:bodyPr vert="horz" lIns="423230" tIns="211615" rIns="423230" bIns="211615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320" y="5283017"/>
            <a:ext cx="33844230" cy="17183275"/>
          </a:xfrm>
          <a:prstGeom prst="rect">
            <a:avLst/>
          </a:prstGeom>
        </p:spPr>
        <p:txBody>
          <a:bodyPr vert="horz" lIns="423230" tIns="211615" rIns="423230" bIns="2116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905256" y="28178151"/>
            <a:ext cx="9793224" cy="965606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l">
              <a:defRPr sz="5600">
                <a:solidFill>
                  <a:srgbClr val="FFFFFF"/>
                </a:solidFill>
              </a:defRPr>
            </a:lvl1pPr>
          </a:lstStyle>
          <a:p>
            <a:fld id="{024E2D1F-FC56-4265-B966-0A7B250128A0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28813" y="30168586"/>
            <a:ext cx="21259800" cy="1316736"/>
          </a:xfrm>
          <a:prstGeom prst="rect">
            <a:avLst/>
          </a:prstGeom>
        </p:spPr>
        <p:txBody>
          <a:bodyPr vert="horz" lIns="423230" tIns="211615" rIns="423230" bIns="211615" rtlCol="0" anchor="ctr"/>
          <a:lstStyle>
            <a:lvl1pPr algn="r">
              <a:defRPr sz="4600" cap="all" spc="926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04671" y="29619946"/>
            <a:ext cx="2263140" cy="24140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42323" tIns="42323" rIns="42323" bIns="42323" rtlCol="0" anchor="ctr">
            <a:normAutofit/>
          </a:bodyPr>
          <a:lstStyle>
            <a:lvl1pPr algn="ctr">
              <a:defRPr sz="7600">
                <a:solidFill>
                  <a:srgbClr val="FFFFFF"/>
                </a:solidFill>
              </a:defRPr>
            </a:lvl1pPr>
          </a:lstStyle>
          <a:p>
            <a:fld id="{3ED81A88-38F3-47BD-8623-71B48FF2AB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32300" rtl="0" eaLnBrk="1" latinLnBrk="0" hangingPunct="1">
        <a:spcBef>
          <a:spcPct val="0"/>
        </a:spcBef>
        <a:buNone/>
        <a:defRPr sz="1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113" indent="-1587113" algn="l" defTabSz="4232300" rtl="0" eaLnBrk="1" latinLnBrk="0" hangingPunct="1">
        <a:spcBef>
          <a:spcPts val="3703"/>
        </a:spcBef>
        <a:buFont typeface="Arial" pitchFamily="34" charset="0"/>
        <a:buNone/>
        <a:defRPr sz="7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4137" indent="-804137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1862212" indent="-761814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0287" indent="-761814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3978362" indent="-804137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8760" indent="-804137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6263805" indent="-761814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7321880" indent="-761814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8295309" indent="-761814" algn="l" defTabSz="4232300" rtl="0" eaLnBrk="1" latinLnBrk="0" hangingPunct="1">
        <a:spcBef>
          <a:spcPts val="1389"/>
        </a:spcBef>
        <a:buClr>
          <a:schemeClr val="accent2"/>
        </a:buClr>
        <a:buFont typeface="Wingdings" pitchFamily="2" charset="2"/>
        <a:buChar char="§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1615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32300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484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6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5807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69690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813051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929202" algn="l" defTabSz="423230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1192" y="990600"/>
            <a:ext cx="8655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ChalupaBooks.ca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8955894" y="2890242"/>
            <a:ext cx="15018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Purpose:</a:t>
            </a:r>
          </a:p>
          <a:p>
            <a:r>
              <a:rPr lang="en-US" sz="5400" dirty="0" smtClean="0"/>
              <a:t>Allows for a more convenient exchange of textbooks between students.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5894" y="6275784"/>
            <a:ext cx="150416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How: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Sign up and list books for sale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Find books by school, department and course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Purchase textbooks from thousands of active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Contact sellers through email and phone </a:t>
            </a:r>
          </a:p>
        </p:txBody>
      </p:sp>
      <p:pic>
        <p:nvPicPr>
          <p:cNvPr id="1027" name="Picture 3" descr="\\home.sfu.ca\dsoheili\cmpt470\chalupabooks_logo_office_black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256212" cy="5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08000" y="2890242"/>
            <a:ext cx="50944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Technology: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 smtClean="0"/>
              <a:t>Ruby on Rails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 smtClean="0"/>
              <a:t>Angular.js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 smtClean="0"/>
              <a:t>Bootstrap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15668950" y="13506450"/>
            <a:ext cx="7620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471117" y="13411200"/>
            <a:ext cx="97536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/ Register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3974751" y="15773400"/>
            <a:ext cx="3733800" cy="150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48350" y="13506450"/>
            <a:ext cx="8077200" cy="557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454533" y="22459950"/>
            <a:ext cx="10048833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book pages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11858950" y="15573375"/>
            <a:ext cx="2960253" cy="1752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700000">
            <a:off x="10329230" y="20108252"/>
            <a:ext cx="3886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8602650" y="19640550"/>
            <a:ext cx="1752600" cy="2514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695553" y="19623455"/>
            <a:ext cx="2020094" cy="381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48350" y="24003000"/>
            <a:ext cx="787685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book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013400"/>
            <a:ext cx="402783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CMPT 470 – Group #3: </a:t>
            </a:r>
            <a:r>
              <a:rPr lang="en-US" sz="6600" b="1" dirty="0" err="1" smtClean="0"/>
              <a:t>Alireza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Alidousti</a:t>
            </a:r>
            <a:r>
              <a:rPr lang="en-US" sz="6600" b="1" dirty="0" smtClean="0"/>
              <a:t> | Beau Grier | Wan </a:t>
            </a:r>
            <a:r>
              <a:rPr lang="en-US" sz="6600" b="1" dirty="0" err="1" smtClean="0"/>
              <a:t>Weng</a:t>
            </a:r>
            <a:r>
              <a:rPr lang="en-US" sz="6600" b="1" dirty="0" smtClean="0"/>
              <a:t> Lo | Daniel Soheili | </a:t>
            </a:r>
            <a:r>
              <a:rPr lang="en-US" sz="6600" b="1" dirty="0" err="1" smtClean="0"/>
              <a:t>Archit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Sood</a:t>
            </a:r>
            <a:r>
              <a:rPr lang="en-US" sz="6600" b="1" dirty="0" smtClean="0"/>
              <a:t> | Randy Yuan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72452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129</TotalTime>
  <Words>88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Soheili</dc:creator>
  <cp:lastModifiedBy>Daniel Soheili</cp:lastModifiedBy>
  <cp:revision>8</cp:revision>
  <dcterms:created xsi:type="dcterms:W3CDTF">2015-11-27T00:52:21Z</dcterms:created>
  <dcterms:modified xsi:type="dcterms:W3CDTF">2015-11-27T03:01:36Z</dcterms:modified>
</cp:coreProperties>
</file>