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5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0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4817-D8CA-4811-BB60-15BB4B91ACF9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7C47-C063-4D0C-A775-4A39CA01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park-streaming-for-beginners-a0170113e479" TargetMode="External"/><Relationship Id="rId7" Type="http://schemas.openxmlformats.org/officeDocument/2006/relationships/hyperlink" Target="https://developer.hpe.com/blog/spark-streaming-with-hbase/" TargetMode="External"/><Relationship Id="rId2" Type="http://schemas.openxmlformats.org/officeDocument/2006/relationships/hyperlink" Target="https://fastnforward.blog/create-twitter-app-java-kafka-producer-to-stream-twitter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using-kafka-to-optimize-data-flow-of-your-twitter-stream-90523d25f3e8" TargetMode="External"/><Relationship Id="rId5" Type="http://schemas.openxmlformats.org/officeDocument/2006/relationships/hyperlink" Target="https://medium.com/analytics-vidhya/twitter-streaming-with-apache-kafka-ea0e2f44181e" TargetMode="External"/><Relationship Id="rId4" Type="http://schemas.openxmlformats.org/officeDocument/2006/relationships/hyperlink" Target="https://www.conduktor.io/kafka/how-to-install-apache-kafka-on-linu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41A8-9D72-404D-AACD-8B098FE2C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052" y="1830180"/>
            <a:ext cx="7315200" cy="132158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.VnArial" panose="020B7200000000000000" pitchFamily="34" charset="0"/>
                <a:cs typeface="Arial"/>
              </a:rPr>
              <a:t>CS523 Final Project</a:t>
            </a:r>
            <a:endParaRPr lang="pt-BR" dirty="0">
              <a:solidFill>
                <a:schemeClr val="tx1"/>
              </a:solidFill>
              <a:latin typeface=".VnArial" panose="020B7200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7B1DF-CCCD-4219-B0DB-26A3B78C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939" y="3429000"/>
            <a:ext cx="4853426" cy="132158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Huu Viet Nguyen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48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CADC0-7DF1-F4B9-A920-D797F89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229" y="567657"/>
            <a:ext cx="3800608" cy="1025473"/>
          </a:xfrm>
        </p:spPr>
        <p:txBody>
          <a:bodyPr>
            <a:normAutofit/>
          </a:bodyPr>
          <a:lstStyle/>
          <a:p>
            <a:r>
              <a:rPr lang="en-US" sz="360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BB77-B2CF-4421-8671-6A78CBD2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908" y="2121031"/>
            <a:ext cx="7315200" cy="38354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Need to analyze trends from Twitter? for example,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#ETH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hashtag.</a:t>
            </a: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Need for a Big Data pipeline.</a:t>
            </a:r>
          </a:p>
          <a:p>
            <a:pPr lvl="1">
              <a:spcAft>
                <a:spcPts val="0"/>
              </a:spcAft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Gather Data, Store Data, Analyze Data  to discover Insights.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Fast, Fault-tolerant System solution.</a:t>
            </a:r>
          </a:p>
        </p:txBody>
      </p:sp>
    </p:spTree>
    <p:extLst>
      <p:ext uri="{BB962C8B-B14F-4D97-AF65-F5344CB8AC3E}">
        <p14:creationId xmlns:p14="http://schemas.microsoft.com/office/powerpoint/2010/main" val="32824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3A19-0924-4E93-831A-B405BDE3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587" y="697583"/>
            <a:ext cx="5126829" cy="84605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pc="-100"/>
              <a:t>Architecture Diagram</a:t>
            </a:r>
            <a:endParaRPr lang="en-US" spc="-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71606-1D9C-BD38-B955-321F1EB1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09" y="1697512"/>
            <a:ext cx="80295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4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FFA35-0565-40D7-83A7-1653FFD5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04" y="1128408"/>
            <a:ext cx="3098207" cy="4601183"/>
          </a:xfrm>
        </p:spPr>
        <p:txBody>
          <a:bodyPr>
            <a:normAutofit/>
          </a:bodyPr>
          <a:lstStyle/>
          <a:p>
            <a:r>
              <a:rPr lang="pt-BR" sz="4000" b="1" dirty="0"/>
              <a:t>Data Extraction</a:t>
            </a:r>
            <a:r>
              <a:rPr lang="pt-BR" sz="4000" dirty="0"/>
              <a:t> 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Twitter API &amp; Kafka Producer</a:t>
            </a:r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9D122D69-8508-4098-9644-41805B3B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12" y="1774626"/>
            <a:ext cx="2743200" cy="1371600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E5DFA5A1-ADA2-4B72-BB2B-11D03FD4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76" y="1644637"/>
            <a:ext cx="1631578" cy="163157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F8CD8-5672-48A2-B895-2E7BD747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938" y="3902697"/>
            <a:ext cx="7315200" cy="2072624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Get Twitter keys and tokens</a:t>
            </a:r>
          </a:p>
          <a:p>
            <a:r>
              <a:rPr lang="pt-BR" sz="2400" dirty="0"/>
              <a:t>Read tweets and send to Kafka topics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903D88-BB29-970E-E2F8-1181578C9C8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336754" y="2460426"/>
            <a:ext cx="994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FBCC4-049B-4DBB-B08C-F6B93CD6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659" y="1621442"/>
            <a:ext cx="3335921" cy="4601183"/>
          </a:xfrm>
        </p:spPr>
        <p:txBody>
          <a:bodyPr>
            <a:normAutofit/>
          </a:bodyPr>
          <a:lstStyle/>
          <a:p>
            <a:r>
              <a:rPr lang="pt-BR" sz="4000" b="1" dirty="0"/>
              <a:t>Data Transformation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Kafka Consumer &amp; Spark 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F4B16-EDCB-42C4-8161-C2207B0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497" y="2903455"/>
            <a:ext cx="4252986" cy="2111605"/>
          </a:xfrm>
        </p:spPr>
        <p:txBody>
          <a:bodyPr>
            <a:normAutofit/>
          </a:bodyPr>
          <a:lstStyle/>
          <a:p>
            <a:r>
              <a:rPr lang="pt-BR" sz="2400" dirty="0"/>
              <a:t>Create Streaming Context</a:t>
            </a:r>
          </a:p>
          <a:p>
            <a:r>
              <a:rPr lang="pt-BR" sz="2400" dirty="0"/>
              <a:t>Set Kafka Parameters</a:t>
            </a:r>
          </a:p>
          <a:p>
            <a:r>
              <a:rPr lang="pt-BR" sz="2400" dirty="0"/>
              <a:t>Prepare Data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564569E2-A5CD-4EE6-929A-242B668B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556" y="935642"/>
            <a:ext cx="2743200" cy="1371600"/>
          </a:xfrm>
          <a:prstGeom prst="rect">
            <a:avLst/>
          </a:prstGeom>
        </p:spPr>
      </p:pic>
      <p:pic>
        <p:nvPicPr>
          <p:cNvPr id="6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281EA372-618A-4910-877F-0F0D6575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868" y="911624"/>
            <a:ext cx="2572871" cy="14196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E066D2-7D34-9C26-3E0A-65392C153D5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735756" y="1621442"/>
            <a:ext cx="77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6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3A693-465B-4F94-B6F1-0E6C7D38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53" y="602055"/>
            <a:ext cx="2809973" cy="4734776"/>
          </a:xfrm>
        </p:spPr>
        <p:txBody>
          <a:bodyPr>
            <a:normAutofit/>
          </a:bodyPr>
          <a:lstStyle/>
          <a:p>
            <a:r>
              <a:rPr lang="pt-BR" sz="4000" b="1" dirty="0"/>
              <a:t>Data Load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Spark Streaming &amp; HDFS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42AFC-C04D-412E-A7EA-53F7F997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32" y="2969443"/>
            <a:ext cx="5792336" cy="2026763"/>
          </a:xfrm>
        </p:spPr>
        <p:txBody>
          <a:bodyPr>
            <a:normAutofit/>
          </a:bodyPr>
          <a:lstStyle/>
          <a:p>
            <a:r>
              <a:rPr lang="pt-BR" sz="2400" dirty="0"/>
              <a:t>Save Data in HDFS</a:t>
            </a:r>
          </a:p>
        </p:txBody>
      </p:sp>
      <p:pic>
        <p:nvPicPr>
          <p:cNvPr id="5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DFC59150-2C6A-454D-B8BB-2381EF4C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13" y="920386"/>
            <a:ext cx="2572871" cy="1419635"/>
          </a:xfrm>
          <a:prstGeom prst="rect">
            <a:avLst/>
          </a:prstGeom>
        </p:spPr>
      </p:pic>
      <p:pic>
        <p:nvPicPr>
          <p:cNvPr id="6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CF3247D-12AC-4A43-9306-2AF7FD3E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712" y="1179771"/>
            <a:ext cx="2348753" cy="9008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D97CE9-3B61-02A3-8144-CB91E09ABAF8}"/>
              </a:ext>
            </a:extLst>
          </p:cNvPr>
          <p:cNvCxnSpPr/>
          <p:nvPr/>
        </p:nvCxnSpPr>
        <p:spPr>
          <a:xfrm>
            <a:off x="7654565" y="1781666"/>
            <a:ext cx="556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3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609F9-69D3-407A-ABD0-5456E1E8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1693725"/>
            <a:ext cx="2700061" cy="4454375"/>
          </a:xfrm>
        </p:spPr>
        <p:txBody>
          <a:bodyPr/>
          <a:lstStyle/>
          <a:p>
            <a:r>
              <a:rPr lang="pt-BR" sz="4400" b="1" dirty="0"/>
              <a:t>Data Analyse</a:t>
            </a:r>
            <a:br>
              <a:rPr lang="pt-BR" dirty="0"/>
            </a:br>
            <a:r>
              <a:rPr lang="pt-BR" dirty="0"/>
              <a:t>Spark SQL &amp; Hive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065E7D9-5B47-4E99-9E94-D70613F8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66" y="552813"/>
            <a:ext cx="4981635" cy="2109497"/>
          </a:xfrm>
          <a:prstGeom prst="rect">
            <a:avLst/>
          </a:prstGeom>
        </p:spPr>
      </p:pic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80D3BE89-3EF2-4494-5C8D-3E7BF95D5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366" y="2413261"/>
            <a:ext cx="6471311" cy="301530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SparkSession makes ready to work on Hive</a:t>
            </a:r>
          </a:p>
          <a:p>
            <a:r>
              <a:rPr lang="en-US" sz="2400" dirty="0"/>
              <a:t>Rolling data from HDFS and it ready for Hive</a:t>
            </a:r>
          </a:p>
          <a:p>
            <a:r>
              <a:rPr lang="en-US" sz="2400" dirty="0"/>
              <a:t>Preparing data with SQL</a:t>
            </a:r>
          </a:p>
          <a:p>
            <a:r>
              <a:rPr lang="en-US" sz="2400" dirty="0"/>
              <a:t>Aggregate data with SQL</a:t>
            </a:r>
          </a:p>
          <a:p>
            <a:r>
              <a:rPr lang="en-US" sz="2400" dirty="0"/>
              <a:t>Processing with SQL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856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CE39CC-0FFA-91AB-A3A1-85672EDE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C945B8-6D6A-3427-795E-B278512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https://fastnforward.blog/create-twitter-app-java-kafka-producer-to-stream-twitter-data/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https://towardsdatascience.com/spark-streaming-for-beginners-a0170113e479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4"/>
              </a:rPr>
              <a:t>https://www.conduktor.io/kafka/how-to-install-apache-kafka-on-linux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5"/>
              </a:rPr>
              <a:t>https://medium.com/analytics-vidhya/twitter-streaming-with-apache-kafka-ea0e2f44181e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6"/>
              </a:rPr>
              <a:t>https://towardsdatascience.com/using-kafka-to-optimize-data-flow-of-your-twitter-stream-90523d25f3e8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hlinkClick r:id="rId7"/>
              </a:rPr>
              <a:t>https://developer.hpe.com/blog/spark-streaming-with-hbase/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4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F40CB-93C1-4744-BA1C-1E1114258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583" y="2410349"/>
            <a:ext cx="4115374" cy="1360374"/>
          </a:xfrm>
        </p:spPr>
        <p:txBody>
          <a:bodyPr>
            <a:normAutofit/>
          </a:bodyPr>
          <a:lstStyle/>
          <a:p>
            <a:pPr algn="ctr"/>
            <a:r>
              <a:rPr lang="pt-BR" sz="5500" dirty="0"/>
              <a:t>THANK YOU!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6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192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.VnArial</vt:lpstr>
      <vt:lpstr>Arial</vt:lpstr>
      <vt:lpstr>Calibri</vt:lpstr>
      <vt:lpstr>Calibri Light</vt:lpstr>
      <vt:lpstr>Office Theme</vt:lpstr>
      <vt:lpstr>CS523 Final Project</vt:lpstr>
      <vt:lpstr>Problem Statement</vt:lpstr>
      <vt:lpstr>Architecture Diagram</vt:lpstr>
      <vt:lpstr>Data Extraction   Twitter API &amp; Kafka Producer</vt:lpstr>
      <vt:lpstr>Data Transformation  Kafka Consumer &amp; Spark Streaming</vt:lpstr>
      <vt:lpstr>Data Load  Spark Streaming &amp; HDFS</vt:lpstr>
      <vt:lpstr>Data Analyse Spark SQL &amp; Hive</vt:lpstr>
      <vt:lpstr>Reference links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CS523 Final Project</dc:title>
  <dc:creator>Huu Viet Nguyen</dc:creator>
  <cp:lastModifiedBy>Huu Viet Nguyen</cp:lastModifiedBy>
  <cp:revision>31</cp:revision>
  <dcterms:created xsi:type="dcterms:W3CDTF">2022-09-24T17:15:43Z</dcterms:created>
  <dcterms:modified xsi:type="dcterms:W3CDTF">2022-09-25T02:54:33Z</dcterms:modified>
</cp:coreProperties>
</file>