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
  </p:notesMasterIdLst>
  <p:handoutMasterIdLst>
    <p:handoutMasterId r:id="rId8"/>
  </p:handoutMasterIdLst>
  <p:sldIdLst>
    <p:sldId id="256" r:id="rId2"/>
    <p:sldId id="262" r:id="rId3"/>
    <p:sldId id="263" r:id="rId4"/>
    <p:sldId id="264" r:id="rId5"/>
    <p:sldId id="265" r:id="rId6"/>
  </p:sldIdLst>
  <p:sldSz cx="12192000" cy="6858000"/>
  <p:notesSz cx="7104063" cy="10234613"/>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6" d="100"/>
          <a:sy n="66" d="100"/>
        </p:scale>
        <p:origin x="84" y="2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C62B80FE-187A-4085-BD71-F0873FF7BD68}" type="datetime1">
              <a:rPr lang="es-ES" smtClean="0"/>
              <a:t>03/05/2023</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es-ES" noProof="0"/>
          </a:p>
        </p:txBody>
      </p:sp>
      <p:sp>
        <p:nvSpPr>
          <p:cNvPr id="3" name="Marcador de fech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6D59A2BD-4571-4110-BB3E-5D004DE434FA}" type="datetime1">
              <a:rPr lang="es-ES" noProof="0" smtClean="0"/>
              <a:t>03/05/2023</a:t>
            </a:fld>
            <a:endParaRPr lang="es-ES" noProof="0"/>
          </a:p>
        </p:txBody>
      </p:sp>
      <p:sp>
        <p:nvSpPr>
          <p:cNvPr id="4" name="Marcador de imagen d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es-ES" noProof="0"/>
          </a:p>
        </p:txBody>
      </p:sp>
      <p:sp>
        <p:nvSpPr>
          <p:cNvPr id="5" name="Marcador de nota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es-ES" noProof="0"/>
          </a:p>
        </p:txBody>
      </p:sp>
      <p:sp>
        <p:nvSpPr>
          <p:cNvPr id="7" name="Marcador de número de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03/05/2023</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03/05/2023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03/05/2023</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03/05/2023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03/05/2023</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03/05/2023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03/05/2023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03/05/2023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03/05/2023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03/05/2023</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03/05/2023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03/05/2023</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a:solidFill>
            <a:schemeClr val="accent2">
              <a:lumMod val="60000"/>
              <a:lumOff val="40000"/>
            </a:schemeClr>
          </a:solidFill>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73261" y="364727"/>
            <a:ext cx="4270209" cy="975370"/>
          </a:xfrm>
        </p:spPr>
        <p:txBody>
          <a:bodyPr rtlCol="0">
            <a:noAutofit/>
          </a:bodyPr>
          <a:lstStyle/>
          <a:p>
            <a:pPr algn="ctr" rtl="0"/>
            <a:r>
              <a:rPr lang="es-ES" sz="6000" dirty="0">
                <a:solidFill>
                  <a:schemeClr val="bg1"/>
                </a:solidFill>
              </a:rPr>
              <a:t>DREAM_ME</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6096000" y="5123543"/>
            <a:ext cx="5478739" cy="1394581"/>
          </a:xfrm>
        </p:spPr>
        <p:txBody>
          <a:bodyPr rtlCol="0">
            <a:normAutofit/>
          </a:bodyPr>
          <a:lstStyle/>
          <a:p>
            <a:pPr rtl="0"/>
            <a:r>
              <a:rPr lang="es-ES" sz="2000" b="1" dirty="0">
                <a:solidFill>
                  <a:schemeClr val="bg1"/>
                </a:solidFill>
              </a:rPr>
              <a:t>DAVID ALEJANSDRO DIAZ QUIMBAYA</a:t>
            </a:r>
          </a:p>
          <a:p>
            <a:pPr rtl="0"/>
            <a:r>
              <a:rPr lang="es-ES" sz="2000" b="1" dirty="0">
                <a:solidFill>
                  <a:schemeClr val="bg1"/>
                </a:solidFill>
              </a:rPr>
              <a:t>ANDRES FELIPE MONSALVE</a:t>
            </a:r>
          </a:p>
          <a:p>
            <a:pPr rtl="0"/>
            <a:r>
              <a:rPr lang="es-ES" sz="2000" b="1" dirty="0">
                <a:solidFill>
                  <a:schemeClr val="bg1"/>
                </a:solidFill>
              </a:rPr>
              <a:t>JOSE AGUSTIN OSORIO</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C47E773-0349-38F0-F29A-50F96902BEAC}"/>
              </a:ext>
            </a:extLst>
          </p:cNvPr>
          <p:cNvSpPr>
            <a:spLocks noGrp="1"/>
          </p:cNvSpPr>
          <p:nvPr>
            <p:ph type="title"/>
          </p:nvPr>
        </p:nvSpPr>
        <p:spPr/>
        <p:txBody>
          <a:bodyPr anchor="b">
            <a:normAutofit/>
          </a:bodyPr>
          <a:lstStyle/>
          <a:p>
            <a:pPr algn="ctr"/>
            <a:r>
              <a:rPr lang="en-US" dirty="0"/>
              <a:t>COMPONENTE METODOLOGICO</a:t>
            </a:r>
          </a:p>
        </p:txBody>
      </p:sp>
      <p:sp>
        <p:nvSpPr>
          <p:cNvPr id="20" name="Text Placeholder 2">
            <a:extLst>
              <a:ext uri="{FF2B5EF4-FFF2-40B4-BE49-F238E27FC236}">
                <a16:creationId xmlns:a16="http://schemas.microsoft.com/office/drawing/2014/main" id="{33451668-2057-B2AB-A991-115DC2EC085B}"/>
              </a:ext>
            </a:extLst>
          </p:cNvPr>
          <p:cNvSpPr>
            <a:spLocks noGrp="1"/>
          </p:cNvSpPr>
          <p:nvPr>
            <p:ph type="body" idx="1"/>
          </p:nvPr>
        </p:nvSpPr>
        <p:spPr/>
        <p:txBody>
          <a:bodyPr/>
          <a:lstStyle/>
          <a:p>
            <a:r>
              <a:rPr lang="en-US" dirty="0"/>
              <a:t>OBJETIVO GENERAL</a:t>
            </a:r>
          </a:p>
        </p:txBody>
      </p:sp>
      <p:sp>
        <p:nvSpPr>
          <p:cNvPr id="15" name="Subtitle 2">
            <a:extLst>
              <a:ext uri="{FF2B5EF4-FFF2-40B4-BE49-F238E27FC236}">
                <a16:creationId xmlns:a16="http://schemas.microsoft.com/office/drawing/2014/main" id="{3D2C1F5D-2F2C-34B0-62E9-F8DD74C992A0}"/>
              </a:ext>
            </a:extLst>
          </p:cNvPr>
          <p:cNvSpPr>
            <a:spLocks noGrp="1"/>
          </p:cNvSpPr>
          <p:nvPr>
            <p:ph sz="half" idx="2"/>
          </p:nvPr>
        </p:nvSpPr>
        <p:spPr/>
        <p:txBody>
          <a:bodyPr anchor="t">
            <a:normAutofit/>
          </a:bodyPr>
          <a:lstStyle/>
          <a:p>
            <a:r>
              <a:rPr lang="es-ES" b="0" i="0" dirty="0">
                <a:effectLst/>
              </a:rPr>
              <a:t>Diseñar e implementar un software transaccional con arquitectura escalable que permita vender y administrar de forma eficiente y dinámica productos en línea.</a:t>
            </a:r>
            <a:endParaRPr lang="en-US" dirty="0"/>
          </a:p>
        </p:txBody>
      </p:sp>
      <p:sp>
        <p:nvSpPr>
          <p:cNvPr id="22" name="Text Placeholder 4">
            <a:extLst>
              <a:ext uri="{FF2B5EF4-FFF2-40B4-BE49-F238E27FC236}">
                <a16:creationId xmlns:a16="http://schemas.microsoft.com/office/drawing/2014/main" id="{0644A16F-3D63-95E1-08D1-4E93E28666C9}"/>
              </a:ext>
            </a:extLst>
          </p:cNvPr>
          <p:cNvSpPr>
            <a:spLocks noGrp="1"/>
          </p:cNvSpPr>
          <p:nvPr>
            <p:ph type="body" sz="quarter" idx="3"/>
          </p:nvPr>
        </p:nvSpPr>
        <p:spPr/>
        <p:txBody>
          <a:bodyPr/>
          <a:lstStyle/>
          <a:p>
            <a:r>
              <a:rPr lang="en-US" dirty="0"/>
              <a:t>PLANTEAMIENTO DEL PROBLEMA</a:t>
            </a:r>
          </a:p>
        </p:txBody>
      </p:sp>
      <p:sp>
        <p:nvSpPr>
          <p:cNvPr id="24" name="Content Placeholder 5">
            <a:extLst>
              <a:ext uri="{FF2B5EF4-FFF2-40B4-BE49-F238E27FC236}">
                <a16:creationId xmlns:a16="http://schemas.microsoft.com/office/drawing/2014/main" id="{159F8268-46F3-779D-DFAF-5FBC16FAC2B8}"/>
              </a:ext>
            </a:extLst>
          </p:cNvPr>
          <p:cNvSpPr>
            <a:spLocks noGrp="1"/>
          </p:cNvSpPr>
          <p:nvPr>
            <p:ph sz="quarter" idx="4"/>
          </p:nvPr>
        </p:nvSpPr>
        <p:spPr/>
        <p:txBody>
          <a:bodyPr/>
          <a:lstStyle/>
          <a:p>
            <a:r>
              <a:rPr lang="es-ES" b="0" i="0" dirty="0">
                <a:solidFill>
                  <a:schemeClr val="tx1"/>
                </a:solidFill>
                <a:effectLst/>
                <a:latin typeface="-apple-system"/>
              </a:rPr>
              <a:t>En la actualidad la tecnología ha avanzan cada vez más y es por esto que diferentes tipos de empresas se ven forzadas a cumplir las exigencias mínimas que han surgido tras la llegada de la automatización y la transformación de datos, para ello, requieren estar al tanto de las nuevas actualizaciones de sistematización de sistemas para mantener su negocio en el nuevo mundo digital.</a:t>
            </a:r>
            <a:endParaRPr lang="en-US" dirty="0">
              <a:solidFill>
                <a:schemeClr val="tx1"/>
              </a:solidFill>
            </a:endParaRPr>
          </a:p>
        </p:txBody>
      </p:sp>
    </p:spTree>
    <p:extLst>
      <p:ext uri="{BB962C8B-B14F-4D97-AF65-F5344CB8AC3E}">
        <p14:creationId xmlns:p14="http://schemas.microsoft.com/office/powerpoint/2010/main" val="314134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C8FCB9-D47C-CB57-5C5D-4C5A689F2C65}"/>
              </a:ext>
            </a:extLst>
          </p:cNvPr>
          <p:cNvSpPr>
            <a:spLocks noGrp="1"/>
          </p:cNvSpPr>
          <p:nvPr>
            <p:ph type="title"/>
          </p:nvPr>
        </p:nvSpPr>
        <p:spPr/>
        <p:txBody>
          <a:bodyPr anchor="b">
            <a:normAutofit/>
          </a:bodyPr>
          <a:lstStyle/>
          <a:p>
            <a:r>
              <a:rPr lang="en-US" dirty="0"/>
              <a:t>OBJETIVOS ESPECIFICOS</a:t>
            </a:r>
          </a:p>
        </p:txBody>
      </p:sp>
      <p:sp>
        <p:nvSpPr>
          <p:cNvPr id="11" name="Subtitle 2">
            <a:extLst>
              <a:ext uri="{FF2B5EF4-FFF2-40B4-BE49-F238E27FC236}">
                <a16:creationId xmlns:a16="http://schemas.microsoft.com/office/drawing/2014/main" id="{3835C920-5EA4-60BB-6982-E5096942D510}"/>
              </a:ext>
            </a:extLst>
          </p:cNvPr>
          <p:cNvSpPr>
            <a:spLocks noGrp="1"/>
          </p:cNvSpPr>
          <p:nvPr>
            <p:ph idx="1"/>
          </p:nvPr>
        </p:nvSpPr>
        <p:spPr/>
        <p:txBody>
          <a:bodyPr anchor="ctr">
            <a:normAutofit/>
          </a:bodyPr>
          <a:lstStyle/>
          <a:p>
            <a:pPr>
              <a:buFont typeface="Arial" panose="020B0604020202020204" pitchFamily="34" charset="0"/>
              <a:buChar char="•"/>
            </a:pPr>
            <a:r>
              <a:rPr lang="es-ES" b="0" i="0">
                <a:effectLst/>
              </a:rPr>
              <a:t>Implementar y desarrollar el modelo del negocio o software.</a:t>
            </a:r>
          </a:p>
          <a:p>
            <a:pPr>
              <a:buFont typeface="Arial" panose="020B0604020202020204" pitchFamily="34" charset="0"/>
              <a:buChar char="•"/>
            </a:pPr>
            <a:r>
              <a:rPr lang="es-ES" b="0" i="0">
                <a:effectLst/>
              </a:rPr>
              <a:t>Realizar el levantamiento de información para la codificación de sus respectivos casos de uso.</a:t>
            </a:r>
          </a:p>
          <a:p>
            <a:pPr>
              <a:buFont typeface="Arial" panose="020B0604020202020204" pitchFamily="34" charset="0"/>
              <a:buChar char="•"/>
            </a:pPr>
            <a:r>
              <a:rPr lang="es-ES" b="0" i="0">
                <a:effectLst/>
              </a:rPr>
              <a:t>Diseñar e implementar una interfaz grafica con un fácil manejo de usabilidad para el usuario.</a:t>
            </a:r>
          </a:p>
          <a:p>
            <a:pPr>
              <a:buFont typeface="Arial" panose="020B0604020202020204" pitchFamily="34" charset="0"/>
              <a:buChar char="•"/>
            </a:pPr>
            <a:r>
              <a:rPr lang="es-ES" b="0" i="0">
                <a:effectLst/>
              </a:rPr>
              <a:t>Diseñar y construir una base de datos en la cual queda registrada toda la información del software</a:t>
            </a:r>
          </a:p>
          <a:p>
            <a:pPr>
              <a:buFont typeface="Arial" panose="020B0604020202020204" pitchFamily="34" charset="0"/>
              <a:buChar char="•"/>
            </a:pPr>
            <a:r>
              <a:rPr lang="es-ES" b="0" i="0">
                <a:effectLst/>
              </a:rPr>
              <a:t>Desplegar el software en un servidor para su funcionalidad y visualización</a:t>
            </a:r>
          </a:p>
          <a:p>
            <a:pPr>
              <a:buFont typeface="Arial" panose="020B0604020202020204" pitchFamily="34" charset="0"/>
              <a:buChar char="•"/>
            </a:pPr>
            <a:r>
              <a:rPr lang="es-ES" b="0" i="0">
                <a:effectLst/>
              </a:rPr>
              <a:t>Realizar la entrega de manuales</a:t>
            </a:r>
          </a:p>
          <a:p>
            <a:endParaRPr lang="en-US" dirty="0"/>
          </a:p>
        </p:txBody>
      </p:sp>
    </p:spTree>
    <p:extLst>
      <p:ext uri="{BB962C8B-B14F-4D97-AF65-F5344CB8AC3E}">
        <p14:creationId xmlns:p14="http://schemas.microsoft.com/office/powerpoint/2010/main" val="115262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3834A-5051-55EE-478C-849996979DFA}"/>
              </a:ext>
            </a:extLst>
          </p:cNvPr>
          <p:cNvSpPr>
            <a:spLocks noGrp="1"/>
          </p:cNvSpPr>
          <p:nvPr>
            <p:ph type="title"/>
          </p:nvPr>
        </p:nvSpPr>
        <p:spPr/>
        <p:txBody>
          <a:bodyPr/>
          <a:lstStyle/>
          <a:p>
            <a:r>
              <a:rPr lang="es-CO" dirty="0"/>
              <a:t>ALCANCE DEL PROYECTO</a:t>
            </a:r>
          </a:p>
        </p:txBody>
      </p:sp>
      <p:sp>
        <p:nvSpPr>
          <p:cNvPr id="3" name="Marcador de contenido 2">
            <a:extLst>
              <a:ext uri="{FF2B5EF4-FFF2-40B4-BE49-F238E27FC236}">
                <a16:creationId xmlns:a16="http://schemas.microsoft.com/office/drawing/2014/main" id="{BEC574E2-F3C9-1356-6A58-2BD4F8628C72}"/>
              </a:ext>
            </a:extLst>
          </p:cNvPr>
          <p:cNvSpPr>
            <a:spLocks noGrp="1"/>
          </p:cNvSpPr>
          <p:nvPr>
            <p:ph idx="1"/>
          </p:nvPr>
        </p:nvSpPr>
        <p:spPr/>
        <p:txBody>
          <a:bodyPr/>
          <a:lstStyle/>
          <a:p>
            <a:r>
              <a:rPr lang="es-ES" b="0" i="0" dirty="0">
                <a:solidFill>
                  <a:schemeClr val="tx1"/>
                </a:solidFill>
                <a:effectLst/>
                <a:latin typeface="-apple-system"/>
              </a:rPr>
              <a:t>Esta entidad de ventas busca como alcance general, poder llegar a interactuar con el cliente mediante un software que permita la interacción del cliente con el producto a comprar. Con el fin de poder obtener mayor trazabilidad y claridad en las ventas generadas y poder tener un aumento considerable de clientes para su mayor crecimiento y rendimiento económico</a:t>
            </a:r>
            <a:endParaRPr lang="es-CO" dirty="0">
              <a:solidFill>
                <a:schemeClr val="tx1"/>
              </a:solidFill>
            </a:endParaRPr>
          </a:p>
        </p:txBody>
      </p:sp>
    </p:spTree>
    <p:extLst>
      <p:ext uri="{BB962C8B-B14F-4D97-AF65-F5344CB8AC3E}">
        <p14:creationId xmlns:p14="http://schemas.microsoft.com/office/powerpoint/2010/main" val="281498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69F1F-78CF-87C2-DD92-71437D8FE5C1}"/>
              </a:ext>
            </a:extLst>
          </p:cNvPr>
          <p:cNvSpPr>
            <a:spLocks noGrp="1"/>
          </p:cNvSpPr>
          <p:nvPr>
            <p:ph type="title"/>
          </p:nvPr>
        </p:nvSpPr>
        <p:spPr/>
        <p:txBody>
          <a:bodyPr/>
          <a:lstStyle/>
          <a:p>
            <a:r>
              <a:rPr lang="es-CO" dirty="0"/>
              <a:t>JUSTIFICACION DEL PROYECTO</a:t>
            </a:r>
          </a:p>
        </p:txBody>
      </p:sp>
      <p:sp>
        <p:nvSpPr>
          <p:cNvPr id="3" name="Marcador de contenido 2">
            <a:extLst>
              <a:ext uri="{FF2B5EF4-FFF2-40B4-BE49-F238E27FC236}">
                <a16:creationId xmlns:a16="http://schemas.microsoft.com/office/drawing/2014/main" id="{99DBD5B0-1694-5479-7857-83FCCEF6FBE6}"/>
              </a:ext>
            </a:extLst>
          </p:cNvPr>
          <p:cNvSpPr>
            <a:spLocks noGrp="1"/>
          </p:cNvSpPr>
          <p:nvPr>
            <p:ph idx="1"/>
          </p:nvPr>
        </p:nvSpPr>
        <p:spPr/>
        <p:txBody>
          <a:bodyPr/>
          <a:lstStyle/>
          <a:p>
            <a:r>
              <a:rPr lang="es-ES" b="0" i="0" dirty="0">
                <a:solidFill>
                  <a:schemeClr val="tx1"/>
                </a:solidFill>
                <a:effectLst/>
                <a:latin typeface="-apple-system"/>
              </a:rPr>
              <a:t>Teniendo en cuenta nuestra vida cotidiana y de cómo la automatización de sistemas está influyendo en ella, se creó la necesidad de realizar un sistema web transaccional, que permitiera a diferentes tipos de usuarios realizar compras, pedidos y consultas de diversos tipos de prendas para vestir por medio de una página web. Teniendo en cuenta lo dicho anteriormente, es importante resaltar que las nuevas formas de realizar compras tuvo un cambio agigantado y es por eso que se desarrollo un nuevo sistema para adquirir prendas de forma segura, brindándoles un sitio web con facilidad de manejo, donde se identifiquen características como formas de pago, colores, precios, entre otras. La realización de este proyecto ayudará a los usuarios a comprar de una manera segura y al alcance de todos. Cualquier persona que quiera comprar una prenda de ropa y que tenga a su alcance un celular inteligente o una computadora podrá realizar su compra desde la comodidad de su hogar, haciendo así un sistema mas eficiente y eficaz.</a:t>
            </a:r>
            <a:endParaRPr lang="es-CO" dirty="0">
              <a:solidFill>
                <a:schemeClr val="tx1"/>
              </a:solidFill>
            </a:endParaRPr>
          </a:p>
        </p:txBody>
      </p:sp>
    </p:spTree>
    <p:extLst>
      <p:ext uri="{BB962C8B-B14F-4D97-AF65-F5344CB8AC3E}">
        <p14:creationId xmlns:p14="http://schemas.microsoft.com/office/powerpoint/2010/main" val="2034106136"/>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434</Words>
  <Application>Microsoft Office PowerPoint</Application>
  <PresentationFormat>Panorámica</PresentationFormat>
  <Paragraphs>21</Paragraphs>
  <Slides>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-apple-system</vt:lpstr>
      <vt:lpstr>Arial</vt:lpstr>
      <vt:lpstr>Calibri</vt:lpstr>
      <vt:lpstr>Gill Sans MT</vt:lpstr>
      <vt:lpstr>Wingdings 2</vt:lpstr>
      <vt:lpstr>Dividendo</vt:lpstr>
      <vt:lpstr>DREAM_ME</vt:lpstr>
      <vt:lpstr>COMPONENTE METODOLOGICO</vt:lpstr>
      <vt:lpstr>OBJETIVOS ESPECIFICOS</vt:lpstr>
      <vt:lpstr>ALCANCE DEL PROYECTO</vt:lpstr>
      <vt:lpstr>JUSTIFICACION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DREAM_ME</dc:title>
  <dc:creator>David Alejandro</dc:creator>
  <cp:lastModifiedBy>David Alejandro</cp:lastModifiedBy>
  <cp:revision>1</cp:revision>
  <cp:lastPrinted>2023-05-04T00:22:13Z</cp:lastPrinted>
  <dcterms:created xsi:type="dcterms:W3CDTF">2023-05-03T23:49:49Z</dcterms:created>
  <dcterms:modified xsi:type="dcterms:W3CDTF">2023-05-04T00:24:02Z</dcterms:modified>
</cp:coreProperties>
</file>