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9" r:id="rId1"/>
  </p:sldMasterIdLst>
  <p:sldIdLst>
    <p:sldId id="256" r:id="rId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74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8" y="285750"/>
            <a:ext cx="8564881" cy="828375"/>
          </a:xfrm>
          <a:prstGeom prst="rect">
            <a:avLst/>
          </a:prstGeom>
        </p:spPr>
        <p:txBody>
          <a:bodyPr wrap="square" lIns="0" rIns="0" anchor="b" anchorCtr="0">
            <a:normAutofit/>
          </a:bodyPr>
          <a:lstStyle>
            <a:lvl1pPr algn="l">
              <a:lnSpc>
                <a:spcPct val="100000"/>
              </a:lnSpc>
              <a:spcAft>
                <a:spcPts val="0"/>
              </a:spcAft>
              <a:defRPr sz="48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course title</a:t>
            </a:r>
          </a:p>
        </p:txBody>
      </p:sp>
      <p:sp>
        <p:nvSpPr>
          <p:cNvPr id="8" name="Text Placeholder 12"/>
          <p:cNvSpPr>
            <a:spLocks noGrp="1"/>
          </p:cNvSpPr>
          <p:nvPr>
            <p:ph type="subTitle" idx="1" hasCustomPrompt="1"/>
          </p:nvPr>
        </p:nvSpPr>
        <p:spPr>
          <a:xfrm>
            <a:off x="361809" y="1200150"/>
            <a:ext cx="66485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
        <p:nvSpPr>
          <p:cNvPr id="6" name="Content Placeholder 2"/>
          <p:cNvSpPr>
            <a:spLocks noGrp="1"/>
          </p:cNvSpPr>
          <p:nvPr>
            <p:ph sz="half" idx="13" hasCustomPrompt="1"/>
          </p:nvPr>
        </p:nvSpPr>
        <p:spPr>
          <a:xfrm>
            <a:off x="361808" y="1581150"/>
            <a:ext cx="6648591" cy="2792919"/>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Tx/>
              <a:buNone/>
              <a:defRPr sz="1400" b="0">
                <a:solidFill>
                  <a:schemeClr val="tx2"/>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buFont typeface="Arial" panose="020B0604020202020204" pitchFamily="34" charset="0"/>
              <a:buChar char="•"/>
              <a:defRPr sz="1200" b="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chemeClr val="tx2"/>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356492118"/>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742950"/>
            <a:ext cx="79552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
        <p:nvSpPr>
          <p:cNvPr id="6" name="Content Placeholder 2"/>
          <p:cNvSpPr>
            <a:spLocks noGrp="1"/>
          </p:cNvSpPr>
          <p:nvPr>
            <p:ph sz="half" idx="1" hasCustomPrompt="1"/>
          </p:nvPr>
        </p:nvSpPr>
        <p:spPr>
          <a:xfrm>
            <a:off x="274320" y="1097280"/>
            <a:ext cx="7955280" cy="344805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1721084304"/>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odule Objectives and Summary">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defTabSz="914400" fontAlgn="base">
              <a:lnSpc>
                <a:spcPct val="90000"/>
              </a:lnSpc>
              <a:spcBef>
                <a:spcPts val="600"/>
              </a:spcBef>
            </a:pPr>
            <a:endParaRPr lang="en-US" sz="2000" dirty="0" err="1" smtClean="0">
              <a:solidFill>
                <a:srgbClr val="000000"/>
              </a:solidFill>
            </a:endParaRPr>
          </a:p>
        </p:txBody>
      </p:sp>
      <p:sp>
        <p:nvSpPr>
          <p:cNvPr id="11" name="Title Placeholder 21"/>
          <p:cNvSpPr>
            <a:spLocks noGrp="1"/>
          </p:cNvSpPr>
          <p:nvPr>
            <p:ph type="ctrTitle" hasCustomPrompt="1"/>
          </p:nvPr>
        </p:nvSpPr>
        <p:spPr>
          <a:xfrm>
            <a:off x="274318" y="285750"/>
            <a:ext cx="8564881" cy="828375"/>
          </a:xfrm>
          <a:prstGeom prst="rect">
            <a:avLst/>
          </a:prstGeom>
        </p:spPr>
        <p:txBody>
          <a:bodyPr wrap="square" lIns="0" rIns="0" anchor="b" anchorCtr="0">
            <a:normAutofit/>
          </a:bodyPr>
          <a:lstStyle>
            <a:lvl1pPr algn="l">
              <a:lnSpc>
                <a:spcPct val="100000"/>
              </a:lnSpc>
              <a:spcAft>
                <a:spcPts val="0"/>
              </a:spcAft>
              <a:defRPr sz="40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Module slide</a:t>
            </a:r>
          </a:p>
        </p:txBody>
      </p:sp>
      <p:sp>
        <p:nvSpPr>
          <p:cNvPr id="12" name="Text Placeholder 12"/>
          <p:cNvSpPr>
            <a:spLocks noGrp="1"/>
          </p:cNvSpPr>
          <p:nvPr>
            <p:ph type="subTitle" idx="1" hasCustomPrompt="1"/>
          </p:nvPr>
        </p:nvSpPr>
        <p:spPr>
          <a:xfrm>
            <a:off x="361809" y="1200150"/>
            <a:ext cx="66485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sp>
        <p:nvSpPr>
          <p:cNvPr id="13" name="Content Placeholder 2"/>
          <p:cNvSpPr>
            <a:spLocks noGrp="1"/>
          </p:cNvSpPr>
          <p:nvPr>
            <p:ph sz="half" idx="13" hasCustomPrompt="1"/>
          </p:nvPr>
        </p:nvSpPr>
        <p:spPr>
          <a:xfrm>
            <a:off x="361808" y="1581150"/>
            <a:ext cx="6648591" cy="2792919"/>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Tx/>
              <a:buNone/>
              <a:defRPr sz="1400" b="0">
                <a:solidFill>
                  <a:schemeClr val="tx2"/>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buFont typeface="Arial" panose="020B0604020202020204" pitchFamily="34" charset="0"/>
              <a:buChar char="•"/>
              <a:defRPr sz="1200" b="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chemeClr val="tx2"/>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14" name="fl" descr="                              Dell - Internal Use - Confidential&#10;"/>
          <p:cNvSpPr txBox="1"/>
          <p:nvPr userDrawn="1"/>
        </p:nvSpPr>
        <p:spPr>
          <a:xfrm>
            <a:off x="609600" y="4828113"/>
            <a:ext cx="1828800" cy="130805"/>
          </a:xfrm>
          <a:prstGeom prst="rect">
            <a:avLst/>
          </a:prstGeom>
          <a:noFill/>
        </p:spPr>
        <p:txBody>
          <a:bodyPr vert="horz" wrap="square" lIns="0" tIns="0" rIns="0" bIns="0" rtlCol="0" anchor="t" anchorCtr="0">
            <a:spAutoFit/>
          </a:bodyPr>
          <a:lstStyle/>
          <a:p>
            <a:pPr defTabSz="914400" fontAlgn="base">
              <a:lnSpc>
                <a:spcPct val="100000"/>
              </a:lnSpc>
              <a:spcBef>
                <a:spcPts val="0"/>
              </a:spcBef>
              <a:spcAft>
                <a:spcPts val="0"/>
              </a:spcAft>
            </a:pPr>
            <a:r>
              <a:rPr lang="en-US" sz="850" b="1" dirty="0" smtClean="0">
                <a:solidFill>
                  <a:srgbClr val="7F7F7F"/>
                </a:solidFill>
                <a:latin typeface="museo sans for dell" panose="02000000000000000000" pitchFamily="2" charset="0"/>
              </a:rPr>
              <a:t>Dell - Internal Use - Confidential</a:t>
            </a:r>
            <a:endParaRPr lang="en-US" sz="850" b="1" dirty="0" smtClean="0">
              <a:solidFill>
                <a:srgbClr val="7F7F7F"/>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772918646"/>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sson Topics">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tx1"/>
          </a:solidFill>
          <a:effectLst/>
        </p:spPr>
        <p:txBody>
          <a:bodyPr wrap="square" lIns="182880" tIns="137160" rIns="137160" bIns="137160" rtlCol="0" anchor="ctr">
            <a:noAutofit/>
          </a:bodyPr>
          <a:lstStyle/>
          <a:p>
            <a:pPr algn="ctr" defTabSz="914400" fontAlgn="base">
              <a:lnSpc>
                <a:spcPct val="90000"/>
              </a:lnSpc>
              <a:spcBef>
                <a:spcPts val="600"/>
              </a:spcBef>
            </a:pPr>
            <a:endParaRPr lang="en-US" sz="2000" dirty="0" err="1" smtClean="0">
              <a:solidFill>
                <a:srgbClr val="000000"/>
              </a:solidFill>
            </a:endParaRPr>
          </a:p>
        </p:txBody>
      </p:sp>
      <p:sp>
        <p:nvSpPr>
          <p:cNvPr id="10" name="Content Placeholder 2"/>
          <p:cNvSpPr>
            <a:spLocks noGrp="1"/>
          </p:cNvSpPr>
          <p:nvPr>
            <p:ph sz="half" idx="1" hasCustomPrompt="1"/>
          </p:nvPr>
        </p:nvSpPr>
        <p:spPr>
          <a:xfrm>
            <a:off x="274320" y="1097280"/>
            <a:ext cx="7955280" cy="344805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2000">
                <a:solidFill>
                  <a:schemeClr val="tx2"/>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80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200">
                <a:solidFill>
                  <a:schemeClr val="tx2"/>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11" name="Title Placeholder 21"/>
          <p:cNvSpPr>
            <a:spLocks noGrp="1"/>
          </p:cNvSpPr>
          <p:nvPr>
            <p:ph type="ctrTitle" hasCustomPrompt="1"/>
          </p:nvPr>
        </p:nvSpPr>
        <p:spPr>
          <a:xfrm>
            <a:off x="274318" y="361950"/>
            <a:ext cx="8564881" cy="533400"/>
          </a:xfrm>
          <a:prstGeom prst="rect">
            <a:avLst/>
          </a:prstGeom>
        </p:spPr>
        <p:txBody>
          <a:bodyPr wrap="square" lIns="0" rIns="0" anchor="b" anchorCtr="0">
            <a:normAutofit/>
          </a:bodyPr>
          <a:lstStyle>
            <a:lvl1pPr algn="l">
              <a:lnSpc>
                <a:spcPct val="100000"/>
              </a:lnSpc>
              <a:spcAft>
                <a:spcPts val="0"/>
              </a:spcAft>
              <a:defRPr sz="36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Lesson slide</a:t>
            </a:r>
          </a:p>
        </p:txBody>
      </p:sp>
      <p:sp>
        <p:nvSpPr>
          <p:cNvPr id="7" name="fl" descr="                              Dell - Internal Use - Confidential&#10;"/>
          <p:cNvSpPr txBox="1"/>
          <p:nvPr userDrawn="1"/>
        </p:nvSpPr>
        <p:spPr>
          <a:xfrm>
            <a:off x="609600" y="4828113"/>
            <a:ext cx="1828800" cy="130805"/>
          </a:xfrm>
          <a:prstGeom prst="rect">
            <a:avLst/>
          </a:prstGeom>
          <a:noFill/>
        </p:spPr>
        <p:txBody>
          <a:bodyPr vert="horz" wrap="square" lIns="0" tIns="0" rIns="0" bIns="0" rtlCol="0" anchor="t" anchorCtr="0">
            <a:spAutoFit/>
          </a:bodyPr>
          <a:lstStyle/>
          <a:p>
            <a:pPr defTabSz="914400" fontAlgn="base">
              <a:lnSpc>
                <a:spcPct val="100000"/>
              </a:lnSpc>
              <a:spcBef>
                <a:spcPts val="0"/>
              </a:spcBef>
              <a:spcAft>
                <a:spcPts val="0"/>
              </a:spcAft>
            </a:pPr>
            <a:r>
              <a:rPr lang="en-US" sz="850" b="1" dirty="0" smtClean="0">
                <a:solidFill>
                  <a:srgbClr val="7F7F7F"/>
                </a:solidFill>
                <a:latin typeface="museo sans for dell" panose="02000000000000000000" pitchFamily="2" charset="0"/>
              </a:rPr>
              <a:t>Dell - Internal Use - Confidential</a:t>
            </a:r>
            <a:endParaRPr lang="en-US" sz="850" b="1" dirty="0" smtClean="0">
              <a:solidFill>
                <a:srgbClr val="7F7F7F"/>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3425091981"/>
      </p:ext>
    </p:extLst>
  </p:cSld>
  <p:clrMapOvr>
    <a:masterClrMapping/>
  </p:clrMapOvr>
  <p:transition spd="med">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6" name="Content Placeholder 2"/>
          <p:cNvSpPr>
            <a:spLocks noGrp="1"/>
          </p:cNvSpPr>
          <p:nvPr>
            <p:ph sz="half" idx="13" hasCustomPrompt="1"/>
          </p:nvPr>
        </p:nvSpPr>
        <p:spPr>
          <a:xfrm>
            <a:off x="274320" y="1097280"/>
            <a:ext cx="3840480" cy="3447288"/>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389120" y="1097280"/>
            <a:ext cx="3840480" cy="3447288"/>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2335725004"/>
      </p:ext>
    </p:extLst>
  </p:cSld>
  <p:clrMapOvr>
    <a:masterClrMapping/>
  </p:clrMapOvr>
  <p:transition spd="med">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8" name="Content Placeholder 2"/>
          <p:cNvSpPr>
            <a:spLocks noGrp="1"/>
          </p:cNvSpPr>
          <p:nvPr>
            <p:ph sz="half" idx="13" hasCustomPrompt="1"/>
          </p:nvPr>
        </p:nvSpPr>
        <p:spPr>
          <a:xfrm>
            <a:off x="270166" y="1097280"/>
            <a:ext cx="4283860" cy="3447288"/>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0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4"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2408754971"/>
      </p:ext>
    </p:extLst>
  </p:cSld>
  <p:clrMapOvr>
    <a:masterClrMapping/>
  </p:clrMapOvr>
  <p:transition spd="med">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274320" y="1097280"/>
            <a:ext cx="4297680" cy="3447288"/>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rgbClr val="000000"/>
                </a:solidFill>
                <a:latin typeface="Arial" panose="020B0604020202020204" pitchFamily="34" charset="0"/>
                <a:cs typeface="Arial" panose="020B0604020202020204" pitchFamily="34"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5" name="Text Placeholder 7"/>
          <p:cNvSpPr>
            <a:spLocks noGrp="1"/>
          </p:cNvSpPr>
          <p:nvPr>
            <p:ph type="body" sz="quarter" idx="10" hasCustomPrompt="1"/>
          </p:nvPr>
        </p:nvSpPr>
        <p:spPr>
          <a:xfrm>
            <a:off x="274320" y="740664"/>
            <a:ext cx="42976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
        <p:nvSpPr>
          <p:cNvPr id="7"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3673348422"/>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274320" y="1097280"/>
            <a:ext cx="4297680" cy="3447288"/>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274320" y="740664"/>
            <a:ext cx="42976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
        <p:nvSpPr>
          <p:cNvPr id="7"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1709305054"/>
      </p:ext>
    </p:extLst>
  </p:cSld>
  <p:clrMapOvr>
    <a:masterClrMapping/>
  </p:clrMapOvr>
  <p:transition spd="med">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4051045893"/>
      </p:ext>
    </p:extLst>
  </p:cSld>
  <p:clrMapOvr>
    <a:masterClrMapping/>
  </p:clrMapOvr>
  <p:transition spd="med">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4" name="Table Placeholder 5"/>
          <p:cNvSpPr>
            <a:spLocks noGrp="1"/>
          </p:cNvSpPr>
          <p:nvPr>
            <p:ph type="tbl" sz="quarter" idx="12" hasCustomPrompt="1"/>
          </p:nvPr>
        </p:nvSpPr>
        <p:spPr>
          <a:xfrm>
            <a:off x="274320" y="819150"/>
            <a:ext cx="8458200" cy="3538648"/>
          </a:xfrm>
          <a:prstGeom prst="rect">
            <a:avLst/>
          </a:prstGeom>
        </p:spPr>
        <p:txBody>
          <a:bodyPr anchor="ctr">
            <a:normAutofit/>
          </a:bodyPr>
          <a:lstStyle>
            <a:lvl1pPr>
              <a:buNone/>
              <a:defRPr sz="1600" baseline="0">
                <a:latin typeface="Arial" panose="020B0604020202020204" pitchFamily="34" charset="0"/>
                <a:cs typeface="Arial" panose="020B0604020202020204" pitchFamily="34" charset="0"/>
              </a:defRPr>
            </a:lvl1pPr>
          </a:lstStyle>
          <a:p>
            <a:pPr lvl="0"/>
            <a:r>
              <a:rPr lang="en-US" noProof="0" dirty="0" smtClean="0"/>
              <a:t> Click icon to add table</a:t>
            </a:r>
          </a:p>
          <a:p>
            <a:pPr lvl="0"/>
            <a:endParaRPr lang="en-US" noProof="0" dirty="0"/>
          </a:p>
        </p:txBody>
      </p:sp>
    </p:spTree>
    <p:extLst>
      <p:ext uri="{BB962C8B-B14F-4D97-AF65-F5344CB8AC3E}">
        <p14:creationId xmlns:p14="http://schemas.microsoft.com/office/powerpoint/2010/main" val="3959950948"/>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4" name="Text Placeholder 7"/>
          <p:cNvSpPr>
            <a:spLocks noGrp="1"/>
          </p:cNvSpPr>
          <p:nvPr>
            <p:ph type="body" sz="quarter" idx="10" hasCustomPrompt="1"/>
          </p:nvPr>
        </p:nvSpPr>
        <p:spPr>
          <a:xfrm>
            <a:off x="274319" y="742950"/>
            <a:ext cx="79552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Tree>
    <p:extLst>
      <p:ext uri="{BB962C8B-B14F-4D97-AF65-F5344CB8AC3E}">
        <p14:creationId xmlns:p14="http://schemas.microsoft.com/office/powerpoint/2010/main" val="2409247775"/>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Layout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
        <p:nvSpPr>
          <p:cNvPr id="8" name="Title Placeholder 21"/>
          <p:cNvSpPr>
            <a:spLocks noGrp="1"/>
          </p:cNvSpPr>
          <p:nvPr>
            <p:ph type="ctrTitle" hasCustomPrompt="1"/>
          </p:nvPr>
        </p:nvSpPr>
        <p:spPr>
          <a:xfrm>
            <a:off x="274318" y="285750"/>
            <a:ext cx="8564881" cy="828375"/>
          </a:xfrm>
          <a:prstGeom prst="rect">
            <a:avLst/>
          </a:prstGeom>
        </p:spPr>
        <p:txBody>
          <a:bodyPr wrap="square" lIns="0" rIns="0" anchor="b" anchorCtr="0">
            <a:normAutofit/>
          </a:bodyPr>
          <a:lstStyle>
            <a:lvl1pPr algn="l">
              <a:lnSpc>
                <a:spcPct val="100000"/>
              </a:lnSpc>
              <a:spcAft>
                <a:spcPts val="0"/>
              </a:spcAft>
              <a:defRPr sz="48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course title</a:t>
            </a:r>
          </a:p>
        </p:txBody>
      </p:sp>
      <p:sp>
        <p:nvSpPr>
          <p:cNvPr id="9" name="Text Placeholder 12"/>
          <p:cNvSpPr>
            <a:spLocks noGrp="1"/>
          </p:cNvSpPr>
          <p:nvPr>
            <p:ph type="subTitle" idx="1" hasCustomPrompt="1"/>
          </p:nvPr>
        </p:nvSpPr>
        <p:spPr>
          <a:xfrm>
            <a:off x="361809" y="1200150"/>
            <a:ext cx="66485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sp>
        <p:nvSpPr>
          <p:cNvPr id="11" name="Content Placeholder 2"/>
          <p:cNvSpPr>
            <a:spLocks noGrp="1"/>
          </p:cNvSpPr>
          <p:nvPr>
            <p:ph sz="half" idx="13" hasCustomPrompt="1"/>
          </p:nvPr>
        </p:nvSpPr>
        <p:spPr>
          <a:xfrm>
            <a:off x="361808" y="1581150"/>
            <a:ext cx="6648591" cy="2792919"/>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Tx/>
              <a:buNone/>
              <a:defRPr sz="1400" b="0">
                <a:solidFill>
                  <a:schemeClr val="tx2"/>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buFont typeface="Arial" panose="020B0604020202020204" pitchFamily="34" charset="0"/>
              <a:buChar char="•"/>
              <a:defRPr sz="1200" b="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chemeClr val="tx2"/>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16688381"/>
      </p:ext>
    </p:extLst>
  </p:cSld>
  <p:clrMapOvr>
    <a:masterClrMapping/>
  </p:clrMapOvr>
  <p:transition spd="med">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32067"/>
            <a:ext cx="9142858" cy="5079365"/>
          </a:xfrm>
          <a:prstGeom prst="rect">
            <a:avLst/>
          </a:prstGeom>
        </p:spPr>
      </p:pic>
      <p:sp>
        <p:nvSpPr>
          <p:cNvPr id="4"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5" name="Content Placeholder 2"/>
          <p:cNvSpPr>
            <a:spLocks noGrp="1"/>
          </p:cNvSpPr>
          <p:nvPr>
            <p:ph sz="half" idx="1" hasCustomPrompt="1"/>
          </p:nvPr>
        </p:nvSpPr>
        <p:spPr>
          <a:xfrm>
            <a:off x="274320" y="1097280"/>
            <a:ext cx="7955280" cy="344805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99882832"/>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32067"/>
            <a:ext cx="9142858" cy="5079365"/>
          </a:xfrm>
          <a:prstGeom prst="rect">
            <a:avLst/>
          </a:prstGeom>
        </p:spPr>
      </p:pic>
      <p:sp>
        <p:nvSpPr>
          <p:cNvPr id="4"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5" name="Content Placeholder 2"/>
          <p:cNvSpPr>
            <a:spLocks noGrp="1"/>
          </p:cNvSpPr>
          <p:nvPr>
            <p:ph sz="half" idx="1" hasCustomPrompt="1"/>
          </p:nvPr>
        </p:nvSpPr>
        <p:spPr>
          <a:xfrm>
            <a:off x="3581400" y="1097280"/>
            <a:ext cx="5257800" cy="344805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12088996"/>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edback ">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8736" y="819150"/>
            <a:ext cx="4646529" cy="2610410"/>
          </a:xfrm>
          <a:prstGeom prst="rect">
            <a:avLst/>
          </a:prstGeom>
        </p:spPr>
      </p:pic>
      <p:sp>
        <p:nvSpPr>
          <p:cNvPr id="7"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page title</a:t>
            </a:r>
            <a:endParaRPr lang="en-US" dirty="0"/>
          </a:p>
        </p:txBody>
      </p:sp>
    </p:spTree>
    <p:custDataLst>
      <p:tags r:id="rId1"/>
    </p:custDataLst>
    <p:extLst>
      <p:ext uri="{BB962C8B-B14F-4D97-AF65-F5344CB8AC3E}">
        <p14:creationId xmlns:p14="http://schemas.microsoft.com/office/powerpoint/2010/main" val="1345954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222457"/>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_Imag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6780" cy="515068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5" name="Title 1"/>
          <p:cNvSpPr>
            <a:spLocks noGrp="1"/>
          </p:cNvSpPr>
          <p:nvPr>
            <p:ph type="title" hasCustomPrompt="1"/>
          </p:nvPr>
        </p:nvSpPr>
        <p:spPr>
          <a:xfrm>
            <a:off x="327660" y="2053389"/>
            <a:ext cx="8488680" cy="794085"/>
          </a:xfrm>
          <a:prstGeom prst="rect">
            <a:avLst/>
          </a:prstGeom>
        </p:spPr>
        <p:txBody>
          <a:bodyPr lIns="0" rIns="0" anchor="ctr" anchorCtr="0">
            <a:normAutofit/>
          </a:bodyPr>
          <a:lstStyle>
            <a:lvl1pPr>
              <a:defRPr sz="40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spTree>
    <p:extLst>
      <p:ext uri="{BB962C8B-B14F-4D97-AF65-F5344CB8AC3E}">
        <p14:creationId xmlns:p14="http://schemas.microsoft.com/office/powerpoint/2010/main" val="3556698477"/>
      </p:ext>
    </p:extLst>
  </p:cSld>
  <p:clrMapOvr>
    <a:masterClrMapping/>
  </p:clrMapOvr>
  <p:transition spd="med">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_Imag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9" name="Title 1"/>
          <p:cNvSpPr>
            <a:spLocks noGrp="1"/>
          </p:cNvSpPr>
          <p:nvPr>
            <p:ph type="title" hasCustomPrompt="1"/>
          </p:nvPr>
        </p:nvSpPr>
        <p:spPr>
          <a:xfrm>
            <a:off x="327660" y="2053389"/>
            <a:ext cx="8488680" cy="794085"/>
          </a:xfrm>
          <a:prstGeom prst="rect">
            <a:avLst/>
          </a:prstGeom>
        </p:spPr>
        <p:txBody>
          <a:bodyPr lIns="0" rIns="0" anchor="ctr" anchorCtr="0">
            <a:normAutofit/>
          </a:bodyPr>
          <a:lstStyle>
            <a:lvl1pPr>
              <a:defRPr sz="40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spTree>
    <p:extLst>
      <p:ext uri="{BB962C8B-B14F-4D97-AF65-F5344CB8AC3E}">
        <p14:creationId xmlns:p14="http://schemas.microsoft.com/office/powerpoint/2010/main" val="2949108168"/>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9" name="Title 1"/>
          <p:cNvSpPr>
            <a:spLocks noGrp="1"/>
          </p:cNvSpPr>
          <p:nvPr>
            <p:ph type="title" hasCustomPrompt="1"/>
          </p:nvPr>
        </p:nvSpPr>
        <p:spPr>
          <a:xfrm>
            <a:off x="327660" y="2053389"/>
            <a:ext cx="8488680" cy="794085"/>
          </a:xfrm>
          <a:prstGeom prst="rect">
            <a:avLst/>
          </a:prstGeom>
        </p:spPr>
        <p:txBody>
          <a:bodyPr lIns="0" rIns="0" anchor="ctr" anchorCtr="0">
            <a:normAutofit/>
          </a:bodyPr>
          <a:lstStyle>
            <a:lvl1pPr>
              <a:defRPr sz="40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spTree>
    <p:extLst>
      <p:ext uri="{BB962C8B-B14F-4D97-AF65-F5344CB8AC3E}">
        <p14:creationId xmlns:p14="http://schemas.microsoft.com/office/powerpoint/2010/main" val="127524309"/>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_Black">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6" name="Title 1"/>
          <p:cNvSpPr>
            <a:spLocks noGrp="1"/>
          </p:cNvSpPr>
          <p:nvPr>
            <p:ph type="title" hasCustomPrompt="1"/>
          </p:nvPr>
        </p:nvSpPr>
        <p:spPr>
          <a:xfrm>
            <a:off x="327660" y="2053389"/>
            <a:ext cx="8488680" cy="794085"/>
          </a:xfrm>
          <a:prstGeom prst="rect">
            <a:avLst/>
          </a:prstGeom>
        </p:spPr>
        <p:txBody>
          <a:bodyPr lIns="0" rIns="0" anchor="ctr" anchorCtr="0">
            <a:normAutofit/>
          </a:bodyPr>
          <a:lstStyle>
            <a:lvl1pPr>
              <a:defRPr sz="40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spTree>
    <p:extLst>
      <p:ext uri="{BB962C8B-B14F-4D97-AF65-F5344CB8AC3E}">
        <p14:creationId xmlns:p14="http://schemas.microsoft.com/office/powerpoint/2010/main" val="3940914275"/>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_Carbon">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6" name="Title 1"/>
          <p:cNvSpPr>
            <a:spLocks noGrp="1"/>
          </p:cNvSpPr>
          <p:nvPr>
            <p:ph type="title" hasCustomPrompt="1"/>
          </p:nvPr>
        </p:nvSpPr>
        <p:spPr>
          <a:xfrm>
            <a:off x="327660" y="2053389"/>
            <a:ext cx="8488680" cy="794085"/>
          </a:xfrm>
          <a:prstGeom prst="rect">
            <a:avLst/>
          </a:prstGeom>
        </p:spPr>
        <p:txBody>
          <a:bodyPr lIns="0" rIns="0" anchor="ctr" anchorCtr="0">
            <a:normAutofit/>
          </a:bodyPr>
          <a:lstStyle>
            <a:lvl1pPr>
              <a:defRPr sz="40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spTree>
    <p:extLst>
      <p:ext uri="{BB962C8B-B14F-4D97-AF65-F5344CB8AC3E}">
        <p14:creationId xmlns:p14="http://schemas.microsoft.com/office/powerpoint/2010/main" val="1201358158"/>
      </p:ext>
    </p:extLst>
  </p:cSld>
  <p:clrMapOvr>
    <a:masterClrMapping/>
  </p:clrMapOvr>
  <p:transition spd="med">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_Granite">
    <p:bg>
      <p:bgPr>
        <a:solidFill>
          <a:srgbClr val="808080"/>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27660" y="2053389"/>
            <a:ext cx="8488680" cy="794085"/>
          </a:xfrm>
          <a:prstGeom prst="rect">
            <a:avLst/>
          </a:prstGeom>
        </p:spPr>
        <p:txBody>
          <a:bodyPr lIns="0" rIns="0" anchor="ctr" anchorCtr="0">
            <a:normAutofit/>
          </a:bodyPr>
          <a:lstStyle>
            <a:lvl1pPr>
              <a:defRPr sz="40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739046920"/>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Layout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
        <p:nvSpPr>
          <p:cNvPr id="8" name="Title Placeholder 21"/>
          <p:cNvSpPr>
            <a:spLocks noGrp="1"/>
          </p:cNvSpPr>
          <p:nvPr>
            <p:ph type="ctrTitle" hasCustomPrompt="1"/>
          </p:nvPr>
        </p:nvSpPr>
        <p:spPr>
          <a:xfrm>
            <a:off x="274318" y="285750"/>
            <a:ext cx="8564881" cy="828375"/>
          </a:xfrm>
          <a:prstGeom prst="rect">
            <a:avLst/>
          </a:prstGeom>
        </p:spPr>
        <p:txBody>
          <a:bodyPr wrap="square" lIns="0" rIns="0" anchor="b" anchorCtr="0">
            <a:normAutofit/>
          </a:bodyPr>
          <a:lstStyle>
            <a:lvl1pPr algn="l">
              <a:lnSpc>
                <a:spcPct val="100000"/>
              </a:lnSpc>
              <a:spcAft>
                <a:spcPts val="0"/>
              </a:spcAft>
              <a:defRPr sz="48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course title</a:t>
            </a:r>
          </a:p>
        </p:txBody>
      </p:sp>
      <p:sp>
        <p:nvSpPr>
          <p:cNvPr id="9" name="Text Placeholder 12"/>
          <p:cNvSpPr>
            <a:spLocks noGrp="1"/>
          </p:cNvSpPr>
          <p:nvPr>
            <p:ph type="subTitle" idx="1" hasCustomPrompt="1"/>
          </p:nvPr>
        </p:nvSpPr>
        <p:spPr>
          <a:xfrm>
            <a:off x="361809" y="1200150"/>
            <a:ext cx="66485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sp>
        <p:nvSpPr>
          <p:cNvPr id="11" name="Content Placeholder 2"/>
          <p:cNvSpPr>
            <a:spLocks noGrp="1"/>
          </p:cNvSpPr>
          <p:nvPr>
            <p:ph sz="half" idx="13" hasCustomPrompt="1"/>
          </p:nvPr>
        </p:nvSpPr>
        <p:spPr>
          <a:xfrm>
            <a:off x="361808" y="1581150"/>
            <a:ext cx="6648591" cy="2792919"/>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Tx/>
              <a:buNone/>
              <a:defRPr sz="1400" b="0">
                <a:solidFill>
                  <a:schemeClr val="tx2"/>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buFont typeface="Arial" panose="020B0604020202020204" pitchFamily="34" charset="0"/>
              <a:buChar char="•"/>
              <a:defRPr sz="1200" b="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chemeClr val="tx2"/>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08299238"/>
      </p:ext>
    </p:extLst>
  </p:cSld>
  <p:clrMapOvr>
    <a:masterClrMapping/>
  </p:clrMapOvr>
  <p:transition spd="med">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976" y="2300144"/>
            <a:ext cx="3046048" cy="543212"/>
          </a:xfrm>
          <a:prstGeom prst="rect">
            <a:avLst/>
          </a:prstGeom>
        </p:spPr>
      </p:pic>
    </p:spTree>
    <p:extLst>
      <p:ext uri="{BB962C8B-B14F-4D97-AF65-F5344CB8AC3E}">
        <p14:creationId xmlns:p14="http://schemas.microsoft.com/office/powerpoint/2010/main" val="3338417288"/>
      </p:ext>
    </p:extLst>
  </p:cSld>
  <p:clrMapOvr>
    <a:masterClrMapping/>
  </p:clrMapOvr>
  <p:transition spd="med">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976" y="2300144"/>
            <a:ext cx="3046048" cy="543212"/>
          </a:xfrm>
          <a:prstGeom prst="rect">
            <a:avLst/>
          </a:prstGeom>
        </p:spPr>
      </p:pic>
    </p:spTree>
    <p:extLst>
      <p:ext uri="{BB962C8B-B14F-4D97-AF65-F5344CB8AC3E}">
        <p14:creationId xmlns:p14="http://schemas.microsoft.com/office/powerpoint/2010/main" val="3570676520"/>
      </p:ext>
    </p:extLst>
  </p:cSld>
  <p:clrMapOvr>
    <a:masterClrMapping/>
  </p:clrMapOvr>
  <p:transition spd="med">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976" y="2300144"/>
            <a:ext cx="3046048" cy="543212"/>
          </a:xfrm>
          <a:prstGeom prst="rect">
            <a:avLst/>
          </a:prstGeom>
        </p:spPr>
      </p:pic>
    </p:spTree>
    <p:extLst>
      <p:ext uri="{BB962C8B-B14F-4D97-AF65-F5344CB8AC3E}">
        <p14:creationId xmlns:p14="http://schemas.microsoft.com/office/powerpoint/2010/main" val="4209699038"/>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Layout Black">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defTabSz="914400" fontAlgn="base">
              <a:lnSpc>
                <a:spcPct val="90000"/>
              </a:lnSpc>
              <a:spcBef>
                <a:spcPts val="600"/>
              </a:spcBef>
            </a:pPr>
            <a:endParaRPr lang="en-US" sz="2000" dirty="0" err="1" smtClean="0">
              <a:solidFill>
                <a:srgbClr val="000000"/>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
        <p:nvSpPr>
          <p:cNvPr id="9" name="Title Placeholder 21"/>
          <p:cNvSpPr>
            <a:spLocks noGrp="1"/>
          </p:cNvSpPr>
          <p:nvPr>
            <p:ph type="ctrTitle" hasCustomPrompt="1"/>
          </p:nvPr>
        </p:nvSpPr>
        <p:spPr>
          <a:xfrm>
            <a:off x="274318" y="285750"/>
            <a:ext cx="8564881" cy="828375"/>
          </a:xfrm>
          <a:prstGeom prst="rect">
            <a:avLst/>
          </a:prstGeom>
        </p:spPr>
        <p:txBody>
          <a:bodyPr wrap="square" lIns="0" rIns="0" anchor="b" anchorCtr="0">
            <a:normAutofit/>
          </a:bodyPr>
          <a:lstStyle>
            <a:lvl1pPr algn="l">
              <a:lnSpc>
                <a:spcPct val="100000"/>
              </a:lnSpc>
              <a:spcAft>
                <a:spcPts val="0"/>
              </a:spcAft>
              <a:defRPr sz="48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course title</a:t>
            </a:r>
          </a:p>
        </p:txBody>
      </p:sp>
      <p:sp>
        <p:nvSpPr>
          <p:cNvPr id="10" name="Text Placeholder 12"/>
          <p:cNvSpPr>
            <a:spLocks noGrp="1"/>
          </p:cNvSpPr>
          <p:nvPr>
            <p:ph type="subTitle" idx="1" hasCustomPrompt="1"/>
          </p:nvPr>
        </p:nvSpPr>
        <p:spPr>
          <a:xfrm>
            <a:off x="361809" y="1200150"/>
            <a:ext cx="66485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sp>
        <p:nvSpPr>
          <p:cNvPr id="11" name="Content Placeholder 2"/>
          <p:cNvSpPr>
            <a:spLocks noGrp="1"/>
          </p:cNvSpPr>
          <p:nvPr>
            <p:ph sz="half" idx="13" hasCustomPrompt="1"/>
          </p:nvPr>
        </p:nvSpPr>
        <p:spPr>
          <a:xfrm>
            <a:off x="361808" y="1581150"/>
            <a:ext cx="6648591" cy="2792919"/>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Tx/>
              <a:buNone/>
              <a:defRPr sz="1400" b="0">
                <a:solidFill>
                  <a:schemeClr val="tx2"/>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buFont typeface="Arial" panose="020B0604020202020204" pitchFamily="34" charset="0"/>
              <a:buChar char="•"/>
              <a:defRPr sz="1200" b="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chemeClr val="tx2"/>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822418132"/>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Layout Carbon">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tx1"/>
          </a:solidFill>
          <a:effectLst/>
        </p:spPr>
        <p:txBody>
          <a:bodyPr wrap="square" lIns="182880" tIns="137160" rIns="137160" bIns="137160" rtlCol="0" anchor="ctr">
            <a:noAutofit/>
          </a:bodyPr>
          <a:lstStyle/>
          <a:p>
            <a:pPr algn="ctr" defTabSz="914400" fontAlgn="base">
              <a:lnSpc>
                <a:spcPct val="90000"/>
              </a:lnSpc>
              <a:spcBef>
                <a:spcPts val="600"/>
              </a:spcBef>
            </a:pPr>
            <a:endParaRPr lang="en-US" sz="2000" dirty="0" err="1" smtClean="0">
              <a:solidFill>
                <a:srgbClr val="000000"/>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
        <p:nvSpPr>
          <p:cNvPr id="9" name="Title Placeholder 21"/>
          <p:cNvSpPr>
            <a:spLocks noGrp="1"/>
          </p:cNvSpPr>
          <p:nvPr>
            <p:ph type="ctrTitle" hasCustomPrompt="1"/>
          </p:nvPr>
        </p:nvSpPr>
        <p:spPr>
          <a:xfrm>
            <a:off x="274318" y="285750"/>
            <a:ext cx="8564881" cy="828375"/>
          </a:xfrm>
          <a:prstGeom prst="rect">
            <a:avLst/>
          </a:prstGeom>
        </p:spPr>
        <p:txBody>
          <a:bodyPr wrap="square" lIns="0" rIns="0" anchor="b" anchorCtr="0">
            <a:normAutofit/>
          </a:bodyPr>
          <a:lstStyle>
            <a:lvl1pPr algn="l">
              <a:lnSpc>
                <a:spcPct val="100000"/>
              </a:lnSpc>
              <a:spcAft>
                <a:spcPts val="0"/>
              </a:spcAft>
              <a:defRPr sz="48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course title</a:t>
            </a:r>
          </a:p>
        </p:txBody>
      </p:sp>
      <p:sp>
        <p:nvSpPr>
          <p:cNvPr id="10" name="Text Placeholder 12"/>
          <p:cNvSpPr>
            <a:spLocks noGrp="1"/>
          </p:cNvSpPr>
          <p:nvPr>
            <p:ph type="subTitle" idx="1" hasCustomPrompt="1"/>
          </p:nvPr>
        </p:nvSpPr>
        <p:spPr>
          <a:xfrm>
            <a:off x="361809" y="1200150"/>
            <a:ext cx="66485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sp>
        <p:nvSpPr>
          <p:cNvPr id="11" name="Content Placeholder 2"/>
          <p:cNvSpPr>
            <a:spLocks noGrp="1"/>
          </p:cNvSpPr>
          <p:nvPr>
            <p:ph sz="half" idx="13" hasCustomPrompt="1"/>
          </p:nvPr>
        </p:nvSpPr>
        <p:spPr>
          <a:xfrm>
            <a:off x="361808" y="1581150"/>
            <a:ext cx="6648591" cy="2792919"/>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Tx/>
              <a:buNone/>
              <a:defRPr sz="1400" b="0">
                <a:solidFill>
                  <a:schemeClr val="tx2"/>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buFont typeface="Arial" panose="020B0604020202020204" pitchFamily="34" charset="0"/>
              <a:buChar char="•"/>
              <a:defRPr sz="1200" b="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chemeClr val="tx2"/>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74390657"/>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Layout Blue">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1"/>
          </a:solidFill>
          <a:effectLst/>
        </p:spPr>
        <p:txBody>
          <a:bodyPr wrap="square" lIns="182880" tIns="137160" rIns="137160" bIns="137160" rtlCol="0" anchor="ctr">
            <a:noAutofit/>
          </a:bodyPr>
          <a:lstStyle/>
          <a:p>
            <a:pPr algn="ctr" defTabSz="914400" fontAlgn="base">
              <a:lnSpc>
                <a:spcPct val="90000"/>
              </a:lnSpc>
              <a:spcBef>
                <a:spcPts val="600"/>
              </a:spcBef>
            </a:pPr>
            <a:endParaRPr lang="en-US" sz="2000" dirty="0" err="1" smtClean="0">
              <a:solidFill>
                <a:srgbClr val="000000"/>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
        <p:nvSpPr>
          <p:cNvPr id="9" name="Title Placeholder 21"/>
          <p:cNvSpPr>
            <a:spLocks noGrp="1"/>
          </p:cNvSpPr>
          <p:nvPr>
            <p:ph type="ctrTitle" hasCustomPrompt="1"/>
          </p:nvPr>
        </p:nvSpPr>
        <p:spPr>
          <a:xfrm>
            <a:off x="274318" y="285750"/>
            <a:ext cx="8564881" cy="828375"/>
          </a:xfrm>
          <a:prstGeom prst="rect">
            <a:avLst/>
          </a:prstGeom>
        </p:spPr>
        <p:txBody>
          <a:bodyPr wrap="square" lIns="0" rIns="0" anchor="b" anchorCtr="0">
            <a:normAutofit/>
          </a:bodyPr>
          <a:lstStyle>
            <a:lvl1pPr algn="l">
              <a:lnSpc>
                <a:spcPct val="100000"/>
              </a:lnSpc>
              <a:spcAft>
                <a:spcPts val="0"/>
              </a:spcAft>
              <a:defRPr sz="48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course title</a:t>
            </a:r>
          </a:p>
        </p:txBody>
      </p:sp>
      <p:sp>
        <p:nvSpPr>
          <p:cNvPr id="10" name="Text Placeholder 12"/>
          <p:cNvSpPr>
            <a:spLocks noGrp="1"/>
          </p:cNvSpPr>
          <p:nvPr>
            <p:ph type="subTitle" idx="1" hasCustomPrompt="1"/>
          </p:nvPr>
        </p:nvSpPr>
        <p:spPr>
          <a:xfrm>
            <a:off x="361809" y="1200150"/>
            <a:ext cx="66485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sp>
        <p:nvSpPr>
          <p:cNvPr id="11" name="Content Placeholder 2"/>
          <p:cNvSpPr>
            <a:spLocks noGrp="1"/>
          </p:cNvSpPr>
          <p:nvPr>
            <p:ph sz="half" idx="13" hasCustomPrompt="1"/>
          </p:nvPr>
        </p:nvSpPr>
        <p:spPr>
          <a:xfrm>
            <a:off x="361808" y="1581150"/>
            <a:ext cx="6648591" cy="2792919"/>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Tx/>
              <a:buNone/>
              <a:defRPr sz="1400" b="0">
                <a:solidFill>
                  <a:schemeClr val="tx2"/>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buFont typeface="Arial" panose="020B0604020202020204" pitchFamily="34" charset="0"/>
              <a:buChar char="•"/>
              <a:defRPr sz="1200" b="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chemeClr val="tx2"/>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282975053"/>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19" y="1097280"/>
            <a:ext cx="7955279" cy="3447288"/>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 typeface="Arial" pitchFamily="34" charset="0"/>
              <a:buNone/>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p:txBody>
      </p:sp>
    </p:spTree>
    <p:extLst>
      <p:ext uri="{BB962C8B-B14F-4D97-AF65-F5344CB8AC3E}">
        <p14:creationId xmlns:p14="http://schemas.microsoft.com/office/powerpoint/2010/main" val="3204523251"/>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urse objectives">
    <p:spTree>
      <p:nvGrpSpPr>
        <p:cNvPr id="1" name=""/>
        <p:cNvGrpSpPr/>
        <p:nvPr/>
      </p:nvGrpSpPr>
      <p:grpSpPr>
        <a:xfrm>
          <a:off x="0" y="0"/>
          <a:ext cx="0" cy="0"/>
          <a:chOff x="0" y="0"/>
          <a:chExt cx="0" cy="0"/>
        </a:xfrm>
      </p:grpSpPr>
      <p:sp>
        <p:nvSpPr>
          <p:cNvPr id="4" name="Rectangle 3"/>
          <p:cNvSpPr/>
          <p:nvPr userDrawn="1"/>
        </p:nvSpPr>
        <p:spPr>
          <a:xfrm>
            <a:off x="0" y="0"/>
            <a:ext cx="9144000" cy="5150644"/>
          </a:xfrm>
          <a:prstGeom prst="rect">
            <a:avLst/>
          </a:prstGeom>
          <a:solidFill>
            <a:schemeClr val="tx1"/>
          </a:solidFill>
          <a:effectLst/>
        </p:spPr>
        <p:txBody>
          <a:bodyPr wrap="square" lIns="182880" tIns="137160" rIns="137160" bIns="137160" rtlCol="0" anchor="ctr">
            <a:noAutofit/>
          </a:bodyPr>
          <a:lstStyle/>
          <a:p>
            <a:pPr algn="ctr" defTabSz="914400" fontAlgn="base">
              <a:lnSpc>
                <a:spcPct val="90000"/>
              </a:lnSpc>
              <a:spcBef>
                <a:spcPts val="600"/>
              </a:spcBef>
            </a:pPr>
            <a:endParaRPr lang="en-US" sz="2000" dirty="0" err="1" smtClean="0">
              <a:solidFill>
                <a:srgbClr val="000000"/>
              </a:solidFill>
            </a:endParaRPr>
          </a:p>
        </p:txBody>
      </p:sp>
      <p:sp>
        <p:nvSpPr>
          <p:cNvPr id="2" name="Title 1"/>
          <p:cNvSpPr>
            <a:spLocks noGrp="1"/>
          </p:cNvSpPr>
          <p:nvPr>
            <p:ph type="title" hasCustomPrompt="1"/>
          </p:nvPr>
        </p:nvSpPr>
        <p:spPr>
          <a:xfrm>
            <a:off x="182880" y="155448"/>
            <a:ext cx="8686800" cy="457200"/>
          </a:xfrm>
          <a:prstGeom prst="rect">
            <a:avLst/>
          </a:prstGeom>
        </p:spPr>
        <p:txBody>
          <a:bodyPr lIns="0" rIns="0"/>
          <a:lstStyle>
            <a:lvl1pPr>
              <a:defRPr sz="2400" baseline="0">
                <a:solidFill>
                  <a:schemeClr val="tx2"/>
                </a:solidFill>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5" name="fl" descr="                              Dell - Internal Use - Confidential&#10;"/>
          <p:cNvSpPr txBox="1"/>
          <p:nvPr userDrawn="1"/>
        </p:nvSpPr>
        <p:spPr>
          <a:xfrm>
            <a:off x="609600" y="4828113"/>
            <a:ext cx="1828800" cy="130805"/>
          </a:xfrm>
          <a:prstGeom prst="rect">
            <a:avLst/>
          </a:prstGeom>
          <a:noFill/>
        </p:spPr>
        <p:txBody>
          <a:bodyPr vert="horz" wrap="square" lIns="0" tIns="0" rIns="0" bIns="0" rtlCol="0" anchor="t" anchorCtr="0">
            <a:spAutoFit/>
          </a:bodyPr>
          <a:lstStyle/>
          <a:p>
            <a:pPr defTabSz="914400" fontAlgn="base">
              <a:lnSpc>
                <a:spcPct val="100000"/>
              </a:lnSpc>
              <a:spcBef>
                <a:spcPts val="0"/>
              </a:spcBef>
              <a:spcAft>
                <a:spcPts val="0"/>
              </a:spcAft>
            </a:pPr>
            <a:r>
              <a:rPr lang="en-US" sz="850" b="1" dirty="0" smtClean="0">
                <a:solidFill>
                  <a:srgbClr val="7F7F7F"/>
                </a:solidFill>
                <a:latin typeface="museo sans for dell" panose="02000000000000000000" pitchFamily="2" charset="0"/>
              </a:rPr>
              <a:t>Dell - Internal Use - Confidential</a:t>
            </a:r>
            <a:endParaRPr lang="en-US" sz="850" b="1" dirty="0" smtClean="0">
              <a:solidFill>
                <a:srgbClr val="7F7F7F"/>
              </a:solidFill>
            </a:endParaRPr>
          </a:p>
        </p:txBody>
      </p:sp>
      <p:sp>
        <p:nvSpPr>
          <p:cNvPr id="7" name="TextBox 6"/>
          <p:cNvSpPr txBox="1"/>
          <p:nvPr userDrawn="1"/>
        </p:nvSpPr>
        <p:spPr>
          <a:xfrm>
            <a:off x="295274" y="4839013"/>
            <a:ext cx="141064" cy="119905"/>
          </a:xfrm>
          <a:prstGeom prst="rect">
            <a:avLst/>
          </a:prstGeom>
        </p:spPr>
        <p:txBody>
          <a:bodyPr vert="horz" wrap="none" lIns="0" tIns="0" rIns="0" bIns="0" rtlCol="0" anchor="ctr" anchorCtr="0">
            <a:spAutoFit/>
          </a:bodyPr>
          <a:lstStyle/>
          <a:p>
            <a:pPr algn="r" defTabSz="914400" fontAlgn="base">
              <a:lnSpc>
                <a:spcPct val="90000"/>
              </a:lnSpc>
              <a:spcBef>
                <a:spcPct val="0"/>
              </a:spcBef>
              <a:spcAft>
                <a:spcPct val="0"/>
              </a:spcAft>
              <a:buClr>
                <a:srgbClr val="007DB8"/>
              </a:buClr>
            </a:pPr>
            <a:fld id="{58EC7406-F4CC-4ABF-902E-2AF4E70E5C0F}" type="slidenum">
              <a:rPr lang="en-US" sz="850" smtClean="0">
                <a:solidFill>
                  <a:srgbClr val="000000">
                    <a:lumMod val="50000"/>
                    <a:lumOff val="50000"/>
                  </a:srgbClr>
                </a:solidFill>
              </a:rPr>
              <a:pPr algn="r" defTabSz="914400" fontAlgn="base">
                <a:lnSpc>
                  <a:spcPct val="90000"/>
                </a:lnSpc>
                <a:spcBef>
                  <a:spcPct val="0"/>
                </a:spcBef>
                <a:spcAft>
                  <a:spcPct val="0"/>
                </a:spcAft>
                <a:buClr>
                  <a:srgbClr val="007DB8"/>
                </a:buClr>
              </a:pPr>
              <a:t>‹#›</a:t>
            </a:fld>
            <a:endParaRPr lang="en-US" sz="850" dirty="0" err="1" smtClean="0">
              <a:solidFill>
                <a:srgbClr val="000000">
                  <a:lumMod val="50000"/>
                  <a:lumOff val="50000"/>
                </a:srgb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4199763944"/>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ulleted body cop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 y="155448"/>
            <a:ext cx="8686800" cy="457200"/>
          </a:xfrm>
          <a:prstGeom prst="rect">
            <a:avLst/>
          </a:prstGeom>
        </p:spPr>
        <p:txBody>
          <a:bodyPr lIns="0" rIns="0"/>
          <a:lstStyle>
            <a:lvl1pPr>
              <a:defRPr sz="2400"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5" name="Content Placeholder 2"/>
          <p:cNvSpPr>
            <a:spLocks noGrp="1"/>
          </p:cNvSpPr>
          <p:nvPr>
            <p:ph sz="half" idx="1" hasCustomPrompt="1"/>
          </p:nvPr>
        </p:nvSpPr>
        <p:spPr>
          <a:xfrm>
            <a:off x="274320" y="1097280"/>
            <a:ext cx="7955280" cy="344805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05925403"/>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defTabSz="914400" fontAlgn="base">
              <a:lnSpc>
                <a:spcPct val="90000"/>
              </a:lnSpc>
              <a:spcBef>
                <a:spcPts val="600"/>
              </a:spcBef>
              <a:buClr>
                <a:srgbClr val="007DB8"/>
              </a:buClr>
            </a:pPr>
            <a:fld id="{E00CF047-7350-4707-AA1A-E56FA69586CC}" type="datetime1">
              <a:rPr lang="en-US" sz="900" smtClean="0">
                <a:solidFill>
                  <a:srgbClr val="000000">
                    <a:lumMod val="50000"/>
                    <a:lumOff val="50000"/>
                  </a:srgbClr>
                </a:solidFill>
              </a:rPr>
              <a:pPr defTabSz="914400" fontAlgn="base">
                <a:lnSpc>
                  <a:spcPct val="90000"/>
                </a:lnSpc>
                <a:spcBef>
                  <a:spcPts val="600"/>
                </a:spcBef>
                <a:buClr>
                  <a:srgbClr val="007DB8"/>
                </a:buClr>
              </a:pPr>
              <a:t>3/1/2017</a:t>
            </a:fld>
            <a:endParaRPr lang="en-US" sz="900" dirty="0" smtClean="0">
              <a:solidFill>
                <a:srgbClr val="000000">
                  <a:lumMod val="50000"/>
                  <a:lumOff val="50000"/>
                </a:srgbClr>
              </a:solidFill>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defTabSz="914400" fontAlgn="base">
              <a:lnSpc>
                <a:spcPct val="90000"/>
              </a:lnSpc>
              <a:spcBef>
                <a:spcPts val="600"/>
              </a:spcBef>
              <a:buClr>
                <a:srgbClr val="007DB8"/>
              </a:buClr>
            </a:pPr>
            <a:fld id="{E00CF047-7350-4707-AA1A-E56FA69586CC}" type="datetime1">
              <a:rPr lang="en-US" sz="900" smtClean="0">
                <a:solidFill>
                  <a:srgbClr val="000000">
                    <a:lumMod val="50000"/>
                    <a:lumOff val="50000"/>
                  </a:srgbClr>
                </a:solidFill>
              </a:rPr>
              <a:pPr defTabSz="914400" fontAlgn="base">
                <a:lnSpc>
                  <a:spcPct val="90000"/>
                </a:lnSpc>
                <a:spcBef>
                  <a:spcPts val="600"/>
                </a:spcBef>
                <a:buClr>
                  <a:srgbClr val="007DB8"/>
                </a:buClr>
              </a:pPr>
              <a:t>3/1/2017</a:t>
            </a:fld>
            <a:endParaRPr lang="en-US" sz="900" dirty="0" smtClean="0">
              <a:solidFill>
                <a:srgbClr val="000000">
                  <a:lumMod val="50000"/>
                  <a:lumOff val="50000"/>
                </a:srgbClr>
              </a:solidFill>
            </a:endParaRPr>
          </a:p>
        </p:txBody>
      </p:sp>
      <p:sp>
        <p:nvSpPr>
          <p:cNvPr id="11" name="TextBox 10"/>
          <p:cNvSpPr txBox="1"/>
          <p:nvPr/>
        </p:nvSpPr>
        <p:spPr>
          <a:xfrm>
            <a:off x="295274" y="4832722"/>
            <a:ext cx="0" cy="119905"/>
          </a:xfrm>
          <a:prstGeom prst="rect">
            <a:avLst/>
          </a:prstGeom>
        </p:spPr>
        <p:txBody>
          <a:bodyPr vert="horz" wrap="none" lIns="0" tIns="0" rIns="0" bIns="0" rtlCol="0" anchor="ctr" anchorCtr="0">
            <a:spAutoFit/>
          </a:bodyPr>
          <a:lstStyle/>
          <a:p>
            <a:pPr algn="r" defTabSz="914400" fontAlgn="base">
              <a:lnSpc>
                <a:spcPct val="90000"/>
              </a:lnSpc>
              <a:spcBef>
                <a:spcPct val="0"/>
              </a:spcBef>
              <a:spcAft>
                <a:spcPct val="0"/>
              </a:spcAft>
              <a:buClr>
                <a:srgbClr val="007DB8"/>
              </a:buClr>
            </a:pPr>
            <a:endParaRPr lang="en-US" sz="850" dirty="0" err="1" smtClean="0">
              <a:solidFill>
                <a:srgbClr val="000000">
                  <a:lumMod val="50000"/>
                  <a:lumOff val="50000"/>
                </a:srgbClr>
              </a:solidFill>
            </a:endParaRPr>
          </a:p>
        </p:txBody>
      </p:sp>
      <p:sp>
        <p:nvSpPr>
          <p:cNvPr id="15" name="fl" descr="                              Dell - Internal Use - Confidential&#10;"/>
          <p:cNvSpPr txBox="1"/>
          <p:nvPr/>
        </p:nvSpPr>
        <p:spPr>
          <a:xfrm>
            <a:off x="609600" y="4828113"/>
            <a:ext cx="1828800" cy="130805"/>
          </a:xfrm>
          <a:prstGeom prst="rect">
            <a:avLst/>
          </a:prstGeom>
          <a:noFill/>
        </p:spPr>
        <p:txBody>
          <a:bodyPr vert="horz" wrap="square" lIns="0" tIns="0" rIns="0" bIns="0" rtlCol="0" anchor="t" anchorCtr="0">
            <a:spAutoFit/>
          </a:bodyPr>
          <a:lstStyle/>
          <a:p>
            <a:pPr defTabSz="914400" fontAlgn="base">
              <a:lnSpc>
                <a:spcPct val="100000"/>
              </a:lnSpc>
              <a:spcBef>
                <a:spcPts val="0"/>
              </a:spcBef>
              <a:spcAft>
                <a:spcPts val="0"/>
              </a:spcAft>
            </a:pPr>
            <a:r>
              <a:rPr lang="en-US" sz="850" b="1" dirty="0" smtClean="0">
                <a:solidFill>
                  <a:srgbClr val="7F7F7F"/>
                </a:solidFill>
                <a:latin typeface="museo sans for dell" panose="02000000000000000000" pitchFamily="2" charset="0"/>
              </a:rPr>
              <a:t>Dell - Internal Use - Confidential</a:t>
            </a:r>
            <a:endParaRPr lang="en-US" sz="850" b="1" dirty="0" smtClean="0">
              <a:solidFill>
                <a:srgbClr val="7F7F7F"/>
              </a:solidFill>
            </a:endParaRPr>
          </a:p>
        </p:txBody>
      </p:sp>
      <p:sp>
        <p:nvSpPr>
          <p:cNvPr id="18" name="TextBox 17"/>
          <p:cNvSpPr txBox="1"/>
          <p:nvPr/>
        </p:nvSpPr>
        <p:spPr>
          <a:xfrm>
            <a:off x="295274" y="4832722"/>
            <a:ext cx="0" cy="119905"/>
          </a:xfrm>
          <a:prstGeom prst="rect">
            <a:avLst/>
          </a:prstGeom>
        </p:spPr>
        <p:txBody>
          <a:bodyPr vert="horz" wrap="none" lIns="0" tIns="0" rIns="0" bIns="0" rtlCol="0" anchor="ctr" anchorCtr="0">
            <a:spAutoFit/>
          </a:bodyPr>
          <a:lstStyle/>
          <a:p>
            <a:pPr algn="r" defTabSz="914400" fontAlgn="base">
              <a:lnSpc>
                <a:spcPct val="90000"/>
              </a:lnSpc>
              <a:spcBef>
                <a:spcPct val="0"/>
              </a:spcBef>
              <a:spcAft>
                <a:spcPct val="0"/>
              </a:spcAft>
              <a:buClr>
                <a:srgbClr val="007DB8"/>
              </a:buClr>
            </a:pPr>
            <a:endParaRPr lang="en-US" sz="850" dirty="0" err="1" smtClean="0">
              <a:solidFill>
                <a:srgbClr val="000000">
                  <a:lumMod val="50000"/>
                  <a:lumOff val="50000"/>
                </a:srgbClr>
              </a:solidFill>
            </a:endParaRPr>
          </a:p>
        </p:txBody>
      </p:sp>
      <p:sp>
        <p:nvSpPr>
          <p:cNvPr id="20" name="TextBox 19"/>
          <p:cNvSpPr txBox="1"/>
          <p:nvPr/>
        </p:nvSpPr>
        <p:spPr>
          <a:xfrm>
            <a:off x="295274" y="4839013"/>
            <a:ext cx="141064" cy="119905"/>
          </a:xfrm>
          <a:prstGeom prst="rect">
            <a:avLst/>
          </a:prstGeom>
        </p:spPr>
        <p:txBody>
          <a:bodyPr vert="horz" wrap="none" lIns="0" tIns="0" rIns="0" bIns="0" rtlCol="0" anchor="ctr" anchorCtr="0">
            <a:spAutoFit/>
          </a:bodyPr>
          <a:lstStyle/>
          <a:p>
            <a:pPr algn="r" defTabSz="914400" fontAlgn="base">
              <a:lnSpc>
                <a:spcPct val="90000"/>
              </a:lnSpc>
              <a:spcBef>
                <a:spcPct val="0"/>
              </a:spcBef>
              <a:spcAft>
                <a:spcPct val="0"/>
              </a:spcAft>
              <a:buClr>
                <a:srgbClr val="007DB8"/>
              </a:buClr>
            </a:pPr>
            <a:fld id="{58EC7406-F4CC-4ABF-902E-2AF4E70E5C0F}" type="slidenum">
              <a:rPr lang="en-US" sz="850" smtClean="0">
                <a:solidFill>
                  <a:srgbClr val="000000">
                    <a:lumMod val="50000"/>
                    <a:lumOff val="50000"/>
                  </a:srgbClr>
                </a:solidFill>
              </a:rPr>
              <a:pPr algn="r" defTabSz="914400" fontAlgn="base">
                <a:lnSpc>
                  <a:spcPct val="90000"/>
                </a:lnSpc>
                <a:spcBef>
                  <a:spcPct val="0"/>
                </a:spcBef>
                <a:spcAft>
                  <a:spcPct val="0"/>
                </a:spcAft>
                <a:buClr>
                  <a:srgbClr val="007DB8"/>
                </a:buClr>
              </a:pPr>
              <a:t>‹#›</a:t>
            </a:fld>
            <a:endParaRPr lang="en-US" sz="850" dirty="0" err="1" smtClean="0">
              <a:solidFill>
                <a:srgbClr val="000000">
                  <a:lumMod val="50000"/>
                  <a:lumOff val="50000"/>
                </a:srgbClr>
              </a:solidFill>
            </a:endParaRPr>
          </a:p>
        </p:txBody>
      </p:sp>
      <p:pic>
        <p:nvPicPr>
          <p:cNvPr id="10" name="Picture 9"/>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1617054027"/>
      </p:ext>
    </p:extLst>
  </p:cSld>
  <p:clrMap bg1="dk2" tx1="lt1" bg2="dk1"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817" r:id="rId8"/>
    <p:sldLayoutId id="2147483787" r:id="rId9"/>
    <p:sldLayoutId id="2147483788" r:id="rId10"/>
    <p:sldLayoutId id="2147483806" r:id="rId11"/>
    <p:sldLayoutId id="2147483805" r:id="rId12"/>
    <p:sldLayoutId id="2147483789" r:id="rId13"/>
    <p:sldLayoutId id="2147483790" r:id="rId14"/>
    <p:sldLayoutId id="2147483791" r:id="rId15"/>
    <p:sldLayoutId id="2147483792" r:id="rId16"/>
    <p:sldLayoutId id="2147483793" r:id="rId17"/>
    <p:sldLayoutId id="2147483807" r:id="rId18"/>
    <p:sldLayoutId id="2147483804" r:id="rId19"/>
    <p:sldLayoutId id="2147483808" r:id="rId20"/>
    <p:sldLayoutId id="2147483818" r:id="rId21"/>
    <p:sldLayoutId id="2147483809" r:id="rId22"/>
    <p:sldLayoutId id="2147483794" r:id="rId23"/>
    <p:sldLayoutId id="2147483795" r:id="rId24"/>
    <p:sldLayoutId id="2147483796" r:id="rId25"/>
    <p:sldLayoutId id="2147483797" r:id="rId26"/>
    <p:sldLayoutId id="2147483798" r:id="rId27"/>
    <p:sldLayoutId id="2147483799" r:id="rId28"/>
    <p:sldLayoutId id="2147483800" r:id="rId29"/>
    <p:sldLayoutId id="2147483801" r:id="rId30"/>
    <p:sldLayoutId id="2147483802" r:id="rId31"/>
    <p:sldLayoutId id="2147483803" r:id="rId32"/>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708" y="0"/>
            <a:ext cx="9152708" cy="5143500"/>
          </a:xfrm>
          <a:prstGeom prst="rect">
            <a:avLst/>
          </a:prstGeom>
          <a:solidFill>
            <a:schemeClr val="bg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7" name="Title 6"/>
          <p:cNvSpPr>
            <a:spLocks noGrp="1"/>
          </p:cNvSpPr>
          <p:nvPr>
            <p:ph type="title"/>
          </p:nvPr>
        </p:nvSpPr>
        <p:spPr/>
        <p:txBody>
          <a:bodyPr/>
          <a:lstStyle/>
          <a:p>
            <a:r>
              <a:rPr lang="en-US" dirty="0">
                <a:solidFill>
                  <a:schemeClr val="tx2"/>
                </a:solidFill>
              </a:rPr>
              <a:t>Introduction to Continuous Delivery, DevOps, and Modern </a:t>
            </a:r>
            <a:r>
              <a:rPr lang="en-US" dirty="0" smtClean="0">
                <a:solidFill>
                  <a:schemeClr val="tx2"/>
                </a:solidFill>
              </a:rPr>
              <a:t>Apps</a:t>
            </a:r>
            <a:endParaRPr lang="en-US" dirty="0">
              <a:solidFill>
                <a:schemeClr val="tx2"/>
              </a:solidFill>
            </a:endParaRPr>
          </a:p>
        </p:txBody>
      </p:sp>
      <p:sp>
        <p:nvSpPr>
          <p:cNvPr id="6" name="Content Placeholder 5"/>
          <p:cNvSpPr>
            <a:spLocks noGrp="1"/>
          </p:cNvSpPr>
          <p:nvPr>
            <p:ph sz="half" idx="1"/>
          </p:nvPr>
        </p:nvSpPr>
        <p:spPr>
          <a:xfrm>
            <a:off x="2133600" y="1097280"/>
            <a:ext cx="6096000" cy="3448050"/>
          </a:xfrm>
        </p:spPr>
        <p:txBody>
          <a:bodyPr>
            <a:normAutofit fontScale="92500"/>
          </a:bodyPr>
          <a:lstStyle/>
          <a:p>
            <a:pPr marL="0" indent="0">
              <a:buNone/>
            </a:pPr>
            <a:r>
              <a:rPr lang="en-US" sz="1600" dirty="0" smtClean="0">
                <a:solidFill>
                  <a:schemeClr val="tx2"/>
                </a:solidFill>
              </a:rPr>
              <a:t>Web </a:t>
            </a:r>
            <a:r>
              <a:rPr lang="en-US" sz="1600" dirty="0">
                <a:solidFill>
                  <a:schemeClr val="tx2"/>
                </a:solidFill>
              </a:rPr>
              <a:t>companies have always excelled in adopting modern application frameworks and platforms to accelerate their businesses. They have adopted collaborative techniques, modern architectures, and open toolsets to build their applications and features very rapidly. The goal of this course is to introduce that level of agility to application development in the enterprise, using the same concepts and tools. This introductory course covers methodologies used to design, create, code and deploy apps built on modern architectures in traditional and cloud based environments using the principles and practices of DevOps. This allows enterprises to utilize the capabilities of modern platforms to their fullest potential</a:t>
            </a:r>
            <a:r>
              <a:rPr lang="en-US" sz="1600" dirty="0" smtClean="0">
                <a:solidFill>
                  <a:schemeClr val="tx2"/>
                </a:solidFill>
              </a:rPr>
              <a:t>.</a:t>
            </a:r>
          </a:p>
          <a:p>
            <a:r>
              <a:rPr lang="en-US" sz="1600" dirty="0" smtClean="0">
                <a:solidFill>
                  <a:schemeClr val="tx2"/>
                </a:solidFill>
              </a:rPr>
              <a:t>Course Numbers</a:t>
            </a:r>
            <a:endParaRPr lang="en-US" sz="1600" dirty="0">
              <a:solidFill>
                <a:schemeClr val="tx2"/>
              </a:solidFill>
            </a:endParaRPr>
          </a:p>
          <a:p>
            <a:pPr lvl="1"/>
            <a:r>
              <a:rPr lang="en-US" sz="1400" dirty="0">
                <a:solidFill>
                  <a:schemeClr val="tx2"/>
                </a:solidFill>
              </a:rPr>
              <a:t>MR-1LN-CDDOMAPPS	Online ILT</a:t>
            </a:r>
          </a:p>
          <a:p>
            <a:pPr lvl="1"/>
            <a:r>
              <a:rPr lang="en-US" sz="1400" dirty="0">
                <a:solidFill>
                  <a:schemeClr val="tx2"/>
                </a:solidFill>
              </a:rPr>
              <a:t>MR-1TN-CDDOMAPPS-113	Video ILT</a:t>
            </a:r>
          </a:p>
          <a:p>
            <a:pPr marL="0" indent="0">
              <a:buNone/>
            </a:pPr>
            <a:endParaRPr lang="en-US" dirty="0" smtClean="0"/>
          </a:p>
          <a:p>
            <a:endParaRPr lang="en-US" dirty="0" smtClean="0"/>
          </a:p>
        </p:txBody>
      </p:sp>
      <p:pic>
        <p:nvPicPr>
          <p:cNvPr id="1026" name="Picture 2" descr="C:\Users\bairk\Pictur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 y="971550"/>
            <a:ext cx="1984375" cy="198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805878"/>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Dell EMC PPT Template" id="{BA5CEC7B-B122-488F-B8D9-107E8A4513FC}" vid="{89D366BE-BBF8-46B0-872A-7C5D5E49069E}"/>
    </a:ext>
  </a:extLst>
</a:theme>
</file>

<file path=docProps/app.xml><?xml version="1.0" encoding="utf-8"?>
<Properties xmlns="http://schemas.openxmlformats.org/officeDocument/2006/extended-properties" xmlns:vt="http://schemas.openxmlformats.org/officeDocument/2006/docPropsVTypes">
  <Template>Default Theme</Template>
  <TotalTime>11</TotalTime>
  <Words>125</Words>
  <Application>Microsoft Office PowerPoint</Application>
  <PresentationFormat>On-screen Show (16:9)</PresentationFormat>
  <Paragraphs>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Theme</vt:lpstr>
      <vt:lpstr>Introduction to Continuous Delivery, DevOps, and Modern Apps</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Continuous Delivery, DevOps, and Modern Apps</dc:title>
  <dc:creator>Kent Bair</dc:creator>
  <cp:lastModifiedBy>Kent Bair</cp:lastModifiedBy>
  <cp:revision>2</cp:revision>
  <dcterms:created xsi:type="dcterms:W3CDTF">2017-03-01T13:41:09Z</dcterms:created>
  <dcterms:modified xsi:type="dcterms:W3CDTF">2017-03-01T13:52:25Z</dcterms:modified>
</cp:coreProperties>
</file>