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AB14-CA30-43CF-8289-C6CDFEB2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CC767-2234-49D8-AA61-EABE4366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3967-2F1D-42C6-96F3-3E3383CC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E07D-BE01-4FFB-9DDB-4802263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837D-2BD7-4F33-BA98-8D4AC53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042A-3876-414F-8CE2-620917AA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70610-148D-4841-A9D9-1C7BC5023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AD26-49AB-4B0D-8F2D-91B584EA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D93D-7427-4250-87AF-5471F31E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DC59-10CA-475E-9210-42222CA4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59EF2-C8B4-48EB-B45E-70309B24B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BA2AE-00A5-4992-8FC1-F3C6CA1DE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802CD-15FA-4362-8070-C8DD5D4B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6776-0CC0-4E8D-AD99-A2BB117D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08C2E-29BC-44AF-B5F2-834FAC9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8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1F5B-8728-492F-B398-610118F6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07A8-EC5E-47D1-85E1-86B9F8AB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F9D0-650B-463E-A39B-7D9547B1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CF30-68E2-4206-8895-F49C3415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3472-102E-4024-A143-1DA7E6E9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7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242-5405-42DA-A545-DDCF5DEE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64D9-F0EC-4829-A931-8D50EFFA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2351-F325-4E4D-A87B-E801F902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BB1E-AD25-4974-AC23-A80B0498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0CD0-6D69-45C0-AF2C-64CE5792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CF83-CAE6-4C0D-B65B-0B9A3773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9AAD-7260-4338-9F43-0869F0C73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3F840-391D-4489-B3FC-94B1E2CBD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57357-CF4A-458A-A4F1-347FB799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D47A-EBC9-4497-9CBA-B3734E62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E6729-3E77-4516-81C7-F496C08C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7A89-7B2C-4D1E-930D-F4238355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E5BA8-BE00-4A30-B4BD-8E4E7972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99FEF-718D-4981-8727-434B1A45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5C07-35BF-4D11-8604-49A1B3A9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56584-42B1-4846-9F0B-D4B0DE2D9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746F8-4938-4D32-9D15-3159C288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DE703-2125-40F2-B5FC-5CA0A8F1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0F349-D672-4673-BE84-20819B6F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5DCB-67A4-4769-9041-F8FF1D86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E97ED-2197-4E67-B9E5-89C2F95B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D3833-6A68-41DB-814B-711A170E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D5729-948F-4293-932A-95828B29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98318-169A-423F-A51A-9CE906A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1BDCF-D953-4B26-91EB-69602CDB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C0442-D47C-441E-90CB-36C6A7A4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AA6E-2833-48A1-8E09-EBF2AA1C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CEB7-ECBE-445E-815B-F73738A0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49DE9-BDDF-4722-86F2-924AF1A0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9DD9-4A85-490B-BC42-A5EA0C0D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CC144-3918-43C0-9B89-90BF7118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63870-7122-4005-B42D-35D7E705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428F-C2E0-4EFE-A79C-5BC819B2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16774-2901-4D9C-8ED0-2C3B90E30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8CD56-719D-4451-963C-BC0F4D4D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54A8D-B34F-4933-A59C-60FA3F78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1EBE4-17CA-42C1-8C62-2C037860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1423-53A6-4096-9E4C-932B5E3D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3F45D-FF0F-4F1D-88AB-55E0D635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69E4-8A42-45F9-94CE-D63C4487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0A46-2EF2-4A38-AEFF-4A0DA2EB5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CCB1-EC87-4C7E-B3D1-22BC23747A9F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27E0-5B01-4269-9878-DD4291B05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DEE7-A0F4-4AA2-B51C-07AF4F61F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FBA3-9375-4FAF-9F4C-48CDCF6D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penguin12.github.io/HCI-2BOrNot2B/" TargetMode="External"/><Relationship Id="rId2" Type="http://schemas.openxmlformats.org/officeDocument/2006/relationships/hyperlink" Target="https://xd.adobe.com/view/39d4079c-bd87-40a3-6ff7-857e5f4c68e6-4fe5/?fullscreen&amp;hints=of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12728-DB55-467E-A1D3-4DA71BD09840}"/>
              </a:ext>
            </a:extLst>
          </p:cNvPr>
          <p:cNvSpPr txBox="1"/>
          <p:nvPr/>
        </p:nvSpPr>
        <p:spPr>
          <a:xfrm>
            <a:off x="4572001" y="35859"/>
            <a:ext cx="606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2B || !2B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5FD22-E5DF-4E18-8074-0D69F5CE3CB4}"/>
              </a:ext>
            </a:extLst>
          </p:cNvPr>
          <p:cNvSpPr txBox="1"/>
          <p:nvPr/>
        </p:nvSpPr>
        <p:spPr>
          <a:xfrm>
            <a:off x="2592281" y="1885950"/>
            <a:ext cx="7211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/>
              <a:t>Swole</a:t>
            </a:r>
            <a:r>
              <a:rPr lang="en-US" sz="8000" dirty="0"/>
              <a:t> Patrol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A1E2C-2C90-4FB3-A5AA-869FD0B1C2B4}"/>
              </a:ext>
            </a:extLst>
          </p:cNvPr>
          <p:cNvSpPr txBox="1"/>
          <p:nvPr/>
        </p:nvSpPr>
        <p:spPr>
          <a:xfrm>
            <a:off x="355107" y="3746377"/>
            <a:ext cx="1150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</a:t>
            </a:r>
            <a:r>
              <a:rPr lang="en-US"/>
              <a:t>Prototype Link: </a:t>
            </a:r>
            <a:r>
              <a:rPr lang="en-US">
                <a:hlinkClick r:id="rId2"/>
              </a:rPr>
              <a:t>https://xd.adobe.com/view/39d4079c-bd87-40a3-6ff7-857e5f4c68e6-4fe5/?fullscreen&amp;hints=off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2B||!2B site link: </a:t>
            </a:r>
            <a:r>
              <a:rPr lang="en-US" dirty="0">
                <a:hlinkClick r:id="rId3"/>
              </a:rPr>
              <a:t>https://discopenguin12.github.io/HCI-2BOrNot2B/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96F97-F779-4CDD-B359-F95E28C3DAB2}"/>
              </a:ext>
            </a:extLst>
          </p:cNvPr>
          <p:cNvSpPr txBox="1"/>
          <p:nvPr/>
        </p:nvSpPr>
        <p:spPr>
          <a:xfrm>
            <a:off x="4856086" y="4669654"/>
            <a:ext cx="6915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Danny Lopez</a:t>
            </a:r>
          </a:p>
          <a:p>
            <a:r>
              <a:rPr lang="en-US" dirty="0"/>
              <a:t>Mary Claire Hodge</a:t>
            </a:r>
          </a:p>
          <a:p>
            <a:r>
              <a:rPr lang="en-US" dirty="0"/>
              <a:t>Rebecca Bennett</a:t>
            </a:r>
          </a:p>
          <a:p>
            <a:r>
              <a:rPr lang="en-US" dirty="0" err="1"/>
              <a:t>Huzaifah</a:t>
            </a:r>
            <a:r>
              <a:rPr lang="en-US" dirty="0"/>
              <a:t> Aamir</a:t>
            </a:r>
          </a:p>
          <a:p>
            <a:r>
              <a:rPr lang="en-US" dirty="0"/>
              <a:t>Jeremy </a:t>
            </a:r>
            <a:r>
              <a:rPr lang="en-US" dirty="0" err="1"/>
              <a:t>Balemala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8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Lopez</dc:creator>
  <cp:lastModifiedBy>Danny Lopez</cp:lastModifiedBy>
  <cp:revision>5</cp:revision>
  <dcterms:created xsi:type="dcterms:W3CDTF">2019-04-04T02:32:32Z</dcterms:created>
  <dcterms:modified xsi:type="dcterms:W3CDTF">2019-04-04T03:28:53Z</dcterms:modified>
</cp:coreProperties>
</file>