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F0-007D-D747-BFB0-1C3E43BB34ED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0C27-C4F0-C946-AA7A-39B59C90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0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F0-007D-D747-BFB0-1C3E43BB34ED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0C27-C4F0-C946-AA7A-39B59C90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9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F0-007D-D747-BFB0-1C3E43BB34ED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0C27-C4F0-C946-AA7A-39B59C90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F0-007D-D747-BFB0-1C3E43BB34ED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0C27-C4F0-C946-AA7A-39B59C90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1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F0-007D-D747-BFB0-1C3E43BB34ED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0C27-C4F0-C946-AA7A-39B59C90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8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F0-007D-D747-BFB0-1C3E43BB34ED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0C27-C4F0-C946-AA7A-39B59C90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F0-007D-D747-BFB0-1C3E43BB34ED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0C27-C4F0-C946-AA7A-39B59C90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F0-007D-D747-BFB0-1C3E43BB34ED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0C27-C4F0-C946-AA7A-39B59C90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0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F0-007D-D747-BFB0-1C3E43BB34ED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0C27-C4F0-C946-AA7A-39B59C90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7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F0-007D-D747-BFB0-1C3E43BB34ED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0C27-C4F0-C946-AA7A-39B59C90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E2F0-007D-D747-BFB0-1C3E43BB34ED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0C27-C4F0-C946-AA7A-39B59C90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9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E2F0-007D-D747-BFB0-1C3E43BB34ED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50C27-C4F0-C946-AA7A-39B59C901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4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2oai.qwiklab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Qwiklab</a:t>
            </a:r>
            <a:r>
              <a:rPr lang="en-US" dirty="0" smtClean="0"/>
              <a:t> Account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http://h2oai.qwiklab.com</a:t>
            </a:r>
            <a:endParaRPr lang="en-US" dirty="0" smtClean="0"/>
          </a:p>
          <a:p>
            <a:r>
              <a:rPr lang="en-US" dirty="0" smtClean="0"/>
              <a:t>Click on “JOIN”</a:t>
            </a:r>
          </a:p>
          <a:p>
            <a:r>
              <a:rPr lang="en-US" dirty="0" smtClean="0"/>
              <a:t>Create a new account with a valid email address</a:t>
            </a:r>
          </a:p>
          <a:p>
            <a:r>
              <a:rPr lang="en-US" dirty="0" smtClean="0"/>
              <a:t>You will receive a confirmation email</a:t>
            </a:r>
          </a:p>
          <a:p>
            <a:pPr lvl="1"/>
            <a:r>
              <a:rPr lang="en-US" dirty="0" smtClean="0"/>
              <a:t>Click on the link in the confirmation email</a:t>
            </a:r>
          </a:p>
          <a:p>
            <a:r>
              <a:rPr lang="en-US" dirty="0" smtClean="0"/>
              <a:t>Go back to </a:t>
            </a:r>
            <a:r>
              <a:rPr lang="en-US" dirty="0" smtClean="0">
                <a:hlinkClick r:id="rId2"/>
              </a:rPr>
              <a:t>http://h2oai.qwiklab.com</a:t>
            </a:r>
            <a:r>
              <a:rPr lang="en-US" dirty="0" smtClean="0"/>
              <a:t> and log in</a:t>
            </a:r>
          </a:p>
          <a:p>
            <a:r>
              <a:rPr lang="en-US" dirty="0" smtClean="0"/>
              <a:t>Go to the Catalog on the left bar</a:t>
            </a:r>
          </a:p>
          <a:p>
            <a:r>
              <a:rPr lang="en-US" dirty="0" smtClean="0"/>
              <a:t>Choose </a:t>
            </a:r>
            <a:r>
              <a:rPr lang="en-US" dirty="0" smtClean="0"/>
              <a:t>“[inser</a:t>
            </a:r>
            <a:r>
              <a:rPr lang="en-US" dirty="0" smtClean="0"/>
              <a:t>t </a:t>
            </a:r>
            <a:r>
              <a:rPr lang="en-US" smtClean="0"/>
              <a:t>lab title here</a:t>
            </a:r>
            <a:r>
              <a:rPr lang="en-US" dirty="0" smtClean="0"/>
              <a:t>]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Wait for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6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First-time Qwiklab Account Setup</vt:lpstr>
    </vt:vector>
  </TitlesOfParts>
  <Company>TMK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Kraljevic</dc:creator>
  <cp:lastModifiedBy>Tom Kraljevic</cp:lastModifiedBy>
  <cp:revision>3</cp:revision>
  <dcterms:created xsi:type="dcterms:W3CDTF">2017-12-06T22:08:51Z</dcterms:created>
  <dcterms:modified xsi:type="dcterms:W3CDTF">2017-12-06T22:12:17Z</dcterms:modified>
</cp:coreProperties>
</file>