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256" r:id="rId2"/>
    <p:sldId id="329" r:id="rId3"/>
    <p:sldId id="328" r:id="rId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F8"/>
    <a:srgbClr val="D5D5F5"/>
    <a:srgbClr val="CCECFF"/>
    <a:srgbClr val="E6CCCC"/>
    <a:srgbClr val="CC9999"/>
    <a:srgbClr val="993333"/>
    <a:srgbClr val="CCE6C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 autoAdjust="0"/>
    <p:restoredTop sz="85386" autoAdjust="0"/>
  </p:normalViewPr>
  <p:slideViewPr>
    <p:cSldViewPr>
      <p:cViewPr varScale="1">
        <p:scale>
          <a:sx n="160" d="100"/>
          <a:sy n="160" d="100"/>
        </p:scale>
        <p:origin x="199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52" d="100"/>
          <a:sy n="52" d="100"/>
        </p:scale>
        <p:origin x="-1254" y="-90"/>
      </p:cViewPr>
      <p:guideLst>
        <p:guide orient="horz" pos="3126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467850"/>
            <a:ext cx="29940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/>
            </a:lvl1pPr>
          </a:lstStyle>
          <a:p>
            <a:r>
              <a:rPr lang="en-US" altLang="en-US"/>
              <a:t>1.</a:t>
            </a:r>
            <a:fld id="{40D6DEF0-8168-4F46-9C7B-98A61A4A28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21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8363" y="706438"/>
            <a:ext cx="5033962" cy="3775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713288"/>
            <a:ext cx="4965700" cy="448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3211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31338"/>
            <a:ext cx="293211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/>
            </a:lvl1pPr>
          </a:lstStyle>
          <a:p>
            <a:fld id="{139A5A6F-5D24-4352-9BE0-D7A4CACF5F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B17A7-60BE-4125-91C7-AC03CA68EE7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679700"/>
            <a:ext cx="8353425" cy="12541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de-DE" altLang="en-US" noProof="0"/>
              <a:t>Titel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933825"/>
            <a:ext cx="8353425" cy="8620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de-DE" altLang="en-US" noProof="0"/>
              <a:t>(optional Untertitel)</a:t>
            </a:r>
          </a:p>
        </p:txBody>
      </p:sp>
      <p:sp>
        <p:nvSpPr>
          <p:cNvPr id="683012" name="Text Box 4"/>
          <p:cNvSpPr txBox="1">
            <a:spLocks noChangeArrowheads="1"/>
          </p:cNvSpPr>
          <p:nvPr/>
        </p:nvSpPr>
        <p:spPr bwMode="auto">
          <a:xfrm>
            <a:off x="539750" y="1149350"/>
            <a:ext cx="36166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600" b="1" dirty="0">
                <a:latin typeface="Univers" pitchFamily="34" charset="0"/>
              </a:rPr>
              <a:t>Distributed Computer Systems Lab</a:t>
            </a:r>
          </a:p>
          <a:p>
            <a:r>
              <a:rPr lang="de-DE" altLang="en-US" sz="1600" dirty="0">
                <a:latin typeface="Univers" pitchFamily="34" charset="0"/>
              </a:rPr>
              <a:t>https://disco.cs.uni-kl.de</a:t>
            </a:r>
          </a:p>
        </p:txBody>
      </p:sp>
      <p:sp>
        <p:nvSpPr>
          <p:cNvPr id="683013" name="Text Box 5"/>
          <p:cNvSpPr txBox="1">
            <a:spLocks noChangeArrowheads="1"/>
          </p:cNvSpPr>
          <p:nvPr/>
        </p:nvSpPr>
        <p:spPr bwMode="auto">
          <a:xfrm>
            <a:off x="395288" y="5451475"/>
            <a:ext cx="8353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en-US">
                <a:latin typeface="Univers" pitchFamily="34" charset="0"/>
              </a:rPr>
              <a:t>Speaker</a:t>
            </a:r>
          </a:p>
          <a:p>
            <a:pPr algn="ctr"/>
            <a:r>
              <a:rPr lang="de-DE" altLang="en-US">
                <a:latin typeface="Univers" pitchFamily="34" charset="0"/>
              </a:rPr>
              <a:t>(email@of.speaker)</a:t>
            </a:r>
          </a:p>
        </p:txBody>
      </p:sp>
      <p:pic>
        <p:nvPicPr>
          <p:cNvPr id="683015" name="Picture 7" descr="disco-lab-logo_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82600"/>
            <a:ext cx="1905000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1C933CB-1A16-0C0E-11F6-F3789C9A9C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7037" y="543500"/>
            <a:ext cx="2990850" cy="11906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7049AF-1016-4E87-9090-A197F5CD9967}" type="slidenum">
              <a:rPr lang="de-DE" altLang="en-US"/>
              <a:pPr/>
              <a:t>‹#›</a:t>
            </a:fld>
            <a:r>
              <a:rPr lang="de-DE" altLang="en-US"/>
              <a:t>/XX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ECB2852-D9F3-4A04-88ED-618224D3766E}" type="datetime1">
              <a:rPr lang="de-DE" altLang="en-US"/>
              <a:pPr/>
              <a:t>25.09.2024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7598666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0"/>
            <a:ext cx="2160587" cy="6237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0"/>
            <a:ext cx="6329363" cy="62372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7B9EB-7BC9-487A-8B72-0239D9F4F506}" type="slidenum">
              <a:rPr lang="de-DE" altLang="en-US"/>
              <a:pPr/>
              <a:t>‹#›</a:t>
            </a:fld>
            <a:r>
              <a:rPr lang="de-DE" altLang="en-US"/>
              <a:t>/XX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7A7A2B1-4DA5-4870-9BBE-75E56EC60744}" type="datetime1">
              <a:rPr lang="de-DE" altLang="en-US"/>
              <a:pPr/>
              <a:t>25.09.2024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888919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DE44B6-7407-4F78-9D00-6A453AC7563D}" type="slidenum">
              <a:rPr lang="de-DE" altLang="en-US"/>
              <a:pPr/>
              <a:t>‹#›</a:t>
            </a:fld>
            <a:r>
              <a:rPr lang="de-DE" altLang="en-US"/>
              <a:t>/XX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E552DA5-8C0F-49B0-87A3-E6F8095798E9}" type="datetime1">
              <a:rPr lang="de-DE" altLang="en-US"/>
              <a:pPr/>
              <a:t>25.09.2024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3489916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664A4E-0737-4CF1-AD5A-B10C5AE22B48}" type="slidenum">
              <a:rPr lang="de-DE" altLang="en-US"/>
              <a:pPr/>
              <a:t>‹#›</a:t>
            </a:fld>
            <a:r>
              <a:rPr lang="de-DE" altLang="en-US"/>
              <a:t>/XX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03E9B17-5329-4C0E-BFCB-2DDC3FB94ECE}" type="datetime1">
              <a:rPr lang="de-DE" altLang="en-US"/>
              <a:pPr/>
              <a:t>25.09.2024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681987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836613"/>
            <a:ext cx="4244975" cy="5400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244975" cy="5400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48A51C-F879-4942-8F0B-60DF2EE8CCDD}" type="slidenum">
              <a:rPr lang="de-DE" altLang="en-US"/>
              <a:pPr/>
              <a:t>‹#›</a:t>
            </a:fld>
            <a:r>
              <a:rPr lang="de-DE" altLang="en-US"/>
              <a:t>/XX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B3F3C49-46D7-47D9-9B5F-6BC989649C37}" type="datetime1">
              <a:rPr lang="de-DE" altLang="en-US"/>
              <a:pPr/>
              <a:t>25.09.2024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31800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8D0076-0C5B-4F53-96CC-80A42EE3CDDB}" type="slidenum">
              <a:rPr lang="de-DE" altLang="en-US"/>
              <a:pPr/>
              <a:t>‹#›</a:t>
            </a:fld>
            <a:r>
              <a:rPr lang="de-DE" altLang="en-US"/>
              <a:t>/XX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1D80FCA-1B4D-4108-961B-50098F815E59}" type="datetime1">
              <a:rPr lang="de-DE" altLang="en-US"/>
              <a:pPr/>
              <a:t>25.09.2024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488993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DF42D5-F8BD-406D-8D20-AFBE6074FC43}" type="slidenum">
              <a:rPr lang="de-DE" altLang="en-US"/>
              <a:pPr/>
              <a:t>‹#›</a:t>
            </a:fld>
            <a:r>
              <a:rPr lang="de-DE" altLang="en-US"/>
              <a:t>/XX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FA792F1-C703-4CFE-8132-5D624ACE68CE}" type="datetime1">
              <a:rPr lang="de-DE" altLang="en-US"/>
              <a:pPr/>
              <a:t>25.09.2024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001216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815A9A-2AF8-4FA3-B57D-6D9A5D24D0CE}" type="slidenum">
              <a:rPr lang="de-DE" altLang="en-US"/>
              <a:pPr/>
              <a:t>‹#›</a:t>
            </a:fld>
            <a:r>
              <a:rPr lang="de-DE" altLang="en-US"/>
              <a:t>/XX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D6B3DFA-A095-496A-B161-C25C25BB0283}" type="datetime1">
              <a:rPr lang="de-DE" altLang="en-US"/>
              <a:pPr/>
              <a:t>25.09.2024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946185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F3DF43-399B-4D91-9577-8A75FBF35493}" type="slidenum">
              <a:rPr lang="de-DE" altLang="en-US"/>
              <a:pPr/>
              <a:t>‹#›</a:t>
            </a:fld>
            <a:r>
              <a:rPr lang="de-DE" altLang="en-US"/>
              <a:t>/XX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51F7DB3-8C41-4933-A6D0-63E4AF3636C9}" type="datetime1">
              <a:rPr lang="de-DE" altLang="en-US"/>
              <a:pPr/>
              <a:t>25.09.2024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761810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E4B7B0-2357-4465-B9B5-C865D787267F}" type="slidenum">
              <a:rPr lang="de-DE" altLang="en-US"/>
              <a:pPr/>
              <a:t>‹#›</a:t>
            </a:fld>
            <a:r>
              <a:rPr lang="de-DE" altLang="en-US"/>
              <a:t>/XX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14560C8-9D99-4DD4-AE63-3F6F409CBE48}" type="datetime1">
              <a:rPr lang="de-DE" altLang="en-US"/>
              <a:pPr/>
              <a:t>25.09.2024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993788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0"/>
            <a:ext cx="864235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36613"/>
            <a:ext cx="86423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Erste Ebene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6819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8888" y="6453188"/>
            <a:ext cx="55451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Univers" pitchFamily="34" charset="0"/>
              </a:defRPr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6819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453188"/>
            <a:ext cx="10080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Univers" pitchFamily="34" charset="0"/>
              </a:defRPr>
            </a:lvl1pPr>
          </a:lstStyle>
          <a:p>
            <a:fld id="{0EAC56F9-B570-4F38-A320-A33F4AE034A3}" type="slidenum">
              <a:rPr lang="de-DE" altLang="en-US"/>
              <a:pPr/>
              <a:t>‹#›</a:t>
            </a:fld>
            <a:r>
              <a:rPr lang="de-DE" altLang="en-US"/>
              <a:t>/XX</a:t>
            </a: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250825" y="6381750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199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453188"/>
            <a:ext cx="12239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Univers" pitchFamily="34" charset="0"/>
              </a:defRPr>
            </a:lvl1pPr>
          </a:lstStyle>
          <a:p>
            <a:fld id="{D8322974-A432-4766-B458-D65701FF4B39}" type="datetime1">
              <a:rPr lang="de-DE" altLang="en-US"/>
              <a:pPr/>
              <a:t>25.09.2024</a:t>
            </a:fld>
            <a:endParaRPr lang="de-DE" altLang="en-US"/>
          </a:p>
        </p:txBody>
      </p:sp>
      <p:pic>
        <p:nvPicPr>
          <p:cNvPr id="681992" name="Picture 8" descr="disco-lab-logo_3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399213"/>
            <a:ext cx="773113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65113" indent="-2651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3413" indent="-188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1746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1746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5450" indent="-1746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4B77C-3752-430E-9898-D6F1EF3E7220}" type="slidenum">
              <a:rPr lang="de-DE" altLang="en-US"/>
              <a:pPr/>
              <a:t>2</a:t>
            </a:fld>
            <a:r>
              <a:rPr lang="de-DE" altLang="en-US"/>
              <a:t>/XX</a:t>
            </a:r>
          </a:p>
        </p:txBody>
      </p:sp>
      <p:sp>
        <p:nvSpPr>
          <p:cNvPr id="132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Inhaltsübersicht</a:t>
            </a:r>
          </a:p>
        </p:txBody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/>
              <a:t>z.B.: Einführung/Motivation/Problemstellung</a:t>
            </a: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endParaRPr lang="de-DE" altLang="en-US">
              <a:solidFill>
                <a:schemeClr val="bg2"/>
              </a:solidFill>
            </a:endParaRP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>
                <a:solidFill>
                  <a:schemeClr val="bg2"/>
                </a:solidFill>
              </a:rPr>
              <a:t>…</a:t>
            </a: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endParaRPr lang="de-DE" altLang="en-US">
              <a:solidFill>
                <a:schemeClr val="bg2"/>
              </a:solidFill>
            </a:endParaRP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>
                <a:solidFill>
                  <a:schemeClr val="bg2"/>
                </a:solidFill>
              </a:rPr>
              <a:t>z.B.: Zusammenfassung/Ausblick</a:t>
            </a:r>
            <a:endParaRPr lang="de-DE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E70834-6CE3-44A9-8C9D-2B3E99912192}" type="slidenum">
              <a:rPr lang="de-DE" altLang="en-US"/>
              <a:pPr/>
              <a:t>3</a:t>
            </a:fld>
            <a:r>
              <a:rPr lang="de-DE" altLang="en-US"/>
              <a:t>/XX</a:t>
            </a:r>
          </a:p>
        </p:txBody>
      </p:sp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Vorschläge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/>
              <a:t>Bitte Titelseite und Fußzeile auf Folienmaster ändern</a:t>
            </a:r>
          </a:p>
          <a:p>
            <a:r>
              <a:rPr lang="de-DE" altLang="en-US"/>
              <a:t>Am Schluss XX durch Gesamtseitenzahl ersetzen</a:t>
            </a:r>
          </a:p>
          <a:p>
            <a:pPr lvl="1"/>
            <a:r>
              <a:rPr lang="de-DE" altLang="en-US"/>
              <a:t>alte Powerpoint-Versionen beherrschen dies nicht als Autotext </a:t>
            </a:r>
            <a:r>
              <a:rPr lang="de-DE" altLang="en-US">
                <a:sym typeface="Wingdings" panose="05000000000000000000" pitchFamily="2" charset="2"/>
              </a:rPr>
              <a:t></a:t>
            </a:r>
          </a:p>
          <a:p>
            <a:pPr lvl="1"/>
            <a:endParaRPr lang="de-DE" altLang="en-US">
              <a:sym typeface="Wingdings" panose="05000000000000000000" pitchFamily="2" charset="2"/>
            </a:endParaRPr>
          </a:p>
          <a:p>
            <a:r>
              <a:rPr lang="de-DE" altLang="en-US"/>
              <a:t>Verwenden Sie verschiedene </a:t>
            </a:r>
            <a:r>
              <a:rPr lang="de-DE" altLang="en-US" i="1"/>
              <a:t>Hervorhebungen</a:t>
            </a:r>
            <a:r>
              <a:rPr lang="de-DE" altLang="en-US"/>
              <a:t>, Schriften und besonders Farben nur sparsam!</a:t>
            </a:r>
          </a:p>
          <a:p>
            <a:endParaRPr lang="de-DE" altLang="en-US"/>
          </a:p>
          <a:p>
            <a:r>
              <a:rPr lang="de-DE" altLang="en-US"/>
              <a:t>Unverbindliches Farbspektrum:</a:t>
            </a:r>
          </a:p>
        </p:txBody>
      </p:sp>
      <p:sp>
        <p:nvSpPr>
          <p:cNvPr id="1326084" name="Rectangle 4"/>
          <p:cNvSpPr>
            <a:spLocks noChangeArrowheads="1"/>
          </p:cNvSpPr>
          <p:nvPr/>
        </p:nvSpPr>
        <p:spPr bwMode="auto">
          <a:xfrm>
            <a:off x="900113" y="4365625"/>
            <a:ext cx="1655762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6085" name="Rectangle 5"/>
          <p:cNvSpPr>
            <a:spLocks noChangeArrowheads="1"/>
          </p:cNvSpPr>
          <p:nvPr/>
        </p:nvSpPr>
        <p:spPr bwMode="auto">
          <a:xfrm>
            <a:off x="900113" y="4868863"/>
            <a:ext cx="1655762" cy="5032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6086" name="Rectangle 6"/>
          <p:cNvSpPr>
            <a:spLocks noChangeArrowheads="1"/>
          </p:cNvSpPr>
          <p:nvPr/>
        </p:nvSpPr>
        <p:spPr bwMode="auto">
          <a:xfrm>
            <a:off x="900113" y="5373688"/>
            <a:ext cx="1655762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6087" name="Text Box 7"/>
          <p:cNvSpPr txBox="1">
            <a:spLocks noChangeArrowheads="1"/>
          </p:cNvSpPr>
          <p:nvPr/>
        </p:nvSpPr>
        <p:spPr bwMode="auto">
          <a:xfrm>
            <a:off x="900113" y="5897563"/>
            <a:ext cx="1655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en-US"/>
              <a:t>Primärfarben</a:t>
            </a:r>
          </a:p>
        </p:txBody>
      </p:sp>
      <p:sp>
        <p:nvSpPr>
          <p:cNvPr id="1326088" name="Rectangle 8"/>
          <p:cNvSpPr>
            <a:spLocks noChangeArrowheads="1"/>
          </p:cNvSpPr>
          <p:nvPr/>
        </p:nvSpPr>
        <p:spPr bwMode="auto">
          <a:xfrm>
            <a:off x="2843213" y="4365625"/>
            <a:ext cx="1655762" cy="503238"/>
          </a:xfrm>
          <a:prstGeom prst="rect">
            <a:avLst/>
          </a:prstGeom>
          <a:solidFill>
            <a:srgbClr val="33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6089" name="Rectangle 9"/>
          <p:cNvSpPr>
            <a:spLocks noChangeArrowheads="1"/>
          </p:cNvSpPr>
          <p:nvPr/>
        </p:nvSpPr>
        <p:spPr bwMode="auto">
          <a:xfrm>
            <a:off x="2843213" y="4868863"/>
            <a:ext cx="1655762" cy="503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6090" name="Rectangle 10"/>
          <p:cNvSpPr>
            <a:spLocks noChangeArrowheads="1"/>
          </p:cNvSpPr>
          <p:nvPr/>
        </p:nvSpPr>
        <p:spPr bwMode="auto">
          <a:xfrm>
            <a:off x="2843213" y="5373688"/>
            <a:ext cx="1655762" cy="503237"/>
          </a:xfrm>
          <a:prstGeom prst="rect">
            <a:avLst/>
          </a:prstGeom>
          <a:solidFill>
            <a:srgbClr val="CCE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6091" name="Text Box 11"/>
          <p:cNvSpPr txBox="1">
            <a:spLocks noChangeArrowheads="1"/>
          </p:cNvSpPr>
          <p:nvPr/>
        </p:nvSpPr>
        <p:spPr bwMode="auto">
          <a:xfrm>
            <a:off x="2627313" y="5897563"/>
            <a:ext cx="208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en-US"/>
              <a:t>Sekundärfarben</a:t>
            </a:r>
          </a:p>
        </p:txBody>
      </p:sp>
      <p:sp>
        <p:nvSpPr>
          <p:cNvPr id="1326092" name="Rectangle 12"/>
          <p:cNvSpPr>
            <a:spLocks noChangeArrowheads="1"/>
          </p:cNvSpPr>
          <p:nvPr/>
        </p:nvSpPr>
        <p:spPr bwMode="auto">
          <a:xfrm>
            <a:off x="4787900" y="4365625"/>
            <a:ext cx="1655763" cy="503238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6093" name="Rectangle 13"/>
          <p:cNvSpPr>
            <a:spLocks noChangeArrowheads="1"/>
          </p:cNvSpPr>
          <p:nvPr/>
        </p:nvSpPr>
        <p:spPr bwMode="auto">
          <a:xfrm>
            <a:off x="4787900" y="4868863"/>
            <a:ext cx="1655763" cy="503237"/>
          </a:xfrm>
          <a:prstGeom prst="rect">
            <a:avLst/>
          </a:prstGeom>
          <a:solidFill>
            <a:srgbClr val="CC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6094" name="Rectangle 14"/>
          <p:cNvSpPr>
            <a:spLocks noChangeArrowheads="1"/>
          </p:cNvSpPr>
          <p:nvPr/>
        </p:nvSpPr>
        <p:spPr bwMode="auto">
          <a:xfrm>
            <a:off x="4787900" y="5373688"/>
            <a:ext cx="1655763" cy="503237"/>
          </a:xfrm>
          <a:prstGeom prst="rect">
            <a:avLst/>
          </a:prstGeom>
          <a:solidFill>
            <a:srgbClr val="E6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6095" name="Text Box 15"/>
          <p:cNvSpPr txBox="1">
            <a:spLocks noChangeArrowheads="1"/>
          </p:cNvSpPr>
          <p:nvPr/>
        </p:nvSpPr>
        <p:spPr bwMode="auto">
          <a:xfrm>
            <a:off x="4787900" y="5897563"/>
            <a:ext cx="165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en-US"/>
              <a:t>Tertiärfarben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disco_slides">
  <a:themeElements>
    <a:clrScheme name="1_disco_slides 15">
      <a:dk1>
        <a:srgbClr val="000000"/>
      </a:dk1>
      <a:lt1>
        <a:srgbClr val="FFFFFF"/>
      </a:lt1>
      <a:dk2>
        <a:srgbClr val="333399"/>
      </a:dk2>
      <a:lt2>
        <a:srgbClr val="808080"/>
      </a:lt2>
      <a:accent1>
        <a:srgbClr val="CCCCE6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F0"/>
      </a:accent5>
      <a:accent6>
        <a:srgbClr val="2D2D8A"/>
      </a:accent6>
      <a:hlink>
        <a:srgbClr val="9999CC"/>
      </a:hlink>
      <a:folHlink>
        <a:srgbClr val="99CC99"/>
      </a:folHlink>
    </a:clrScheme>
    <a:fontScheme name="1_disco_slid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disco_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13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6699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14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9933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CAADAA"/>
        </a:accent5>
        <a:accent6>
          <a:srgbClr val="2D2D8A"/>
        </a:accent6>
        <a:hlink>
          <a:srgbClr val="9999CC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15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CCCCE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E2F0"/>
        </a:accent5>
        <a:accent6>
          <a:srgbClr val="2D2D8A"/>
        </a:accent6>
        <a:hlink>
          <a:srgbClr val="9999CC"/>
        </a:hlink>
        <a:folHlink>
          <a:srgbClr val="99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</Words>
  <Application>Microsoft Office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Univers</vt:lpstr>
      <vt:lpstr>Wingdings</vt:lpstr>
      <vt:lpstr>1_disco_slides</vt:lpstr>
      <vt:lpstr>PowerPoint Presentation</vt:lpstr>
      <vt:lpstr>Inhaltsübersicht</vt:lpstr>
      <vt:lpstr>Vorschläge</vt:lpstr>
    </vt:vector>
  </TitlesOfParts>
  <Company>Distributed Computer Systems Lab (DISCO), University of Kaiserslautern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Matthias</dc:creator>
  <cp:keywords/>
  <dc:description/>
  <cp:lastModifiedBy>Anja H.</cp:lastModifiedBy>
  <cp:revision>222</cp:revision>
  <cp:lastPrinted>1999-03-21T16:18:22Z</cp:lastPrinted>
  <dcterms:created xsi:type="dcterms:W3CDTF">2004-03-30T13:21:28Z</dcterms:created>
  <dcterms:modified xsi:type="dcterms:W3CDTF">2024-09-25T09:58:54Z</dcterms:modified>
  <cp:category/>
</cp:coreProperties>
</file>