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rate.github.io/conduit_forked/" TargetMode="External"/><Relationship Id="rId2" Type="http://schemas.openxmlformats.org/officeDocument/2006/relationships/hyperlink" Target="http://localhost:1667/#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discrate/conduit_forked" TargetMode="External"/><Relationship Id="rId5" Type="http://schemas.openxmlformats.org/officeDocument/2006/relationships/hyperlink" Target="https://github.com/discrate/conduit_forked/tree/master/test_conduit" TargetMode="External"/><Relationship Id="rId4" Type="http://schemas.openxmlformats.org/officeDocument/2006/relationships/hyperlink" Target="https://github.com/discrate/conduit_forked/blob/master/test_conduit/Conduit_TJK_SzG.xl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045B30-8F4F-46AD-B1EE-CF922F18C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62199" y="2072640"/>
            <a:ext cx="7523481" cy="2862337"/>
          </a:xfrm>
          <a:solidFill>
            <a:schemeClr val="accent1">
              <a:alpha val="77000"/>
            </a:schemeClr>
          </a:solidFill>
          <a:ln>
            <a:noFill/>
          </a:ln>
          <a:effectLst>
            <a:softEdge rad="215900"/>
          </a:effectLst>
        </p:spPr>
        <p:txBody>
          <a:bodyPr>
            <a:normAutofit fontScale="92500" lnSpcReduction="20000"/>
          </a:bodyPr>
          <a:lstStyle/>
          <a:p>
            <a:br>
              <a:rPr lang="hu-HU" sz="26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u-HU" sz="4500" b="1" dirty="0">
                <a:latin typeface="Calibri" panose="020F0502020204030204" pitchFamily="34" charset="0"/>
                <a:cs typeface="Calibri" panose="020F0502020204030204" pitchFamily="34" charset="0"/>
              </a:rPr>
              <a:t>Vizsgaremek védés</a:t>
            </a:r>
          </a:p>
          <a:p>
            <a:r>
              <a:rPr lang="hu-HU" sz="3800" b="1" dirty="0">
                <a:latin typeface="Calibri" panose="020F0502020204030204" pitchFamily="34" charset="0"/>
                <a:cs typeface="Calibri" panose="020F0502020204030204" pitchFamily="34" charset="0"/>
              </a:rPr>
              <a:t>Szabó Gábor</a:t>
            </a:r>
          </a:p>
          <a:p>
            <a:r>
              <a:rPr lang="hu-HU" sz="3200" b="1" dirty="0">
                <a:latin typeface="Calibri" panose="020F0502020204030204" pitchFamily="34" charset="0"/>
                <a:cs typeface="Calibri" panose="020F0502020204030204" pitchFamily="34" charset="0"/>
              </a:rPr>
              <a:t>Junior Automata Tesztelő</a:t>
            </a:r>
          </a:p>
          <a:p>
            <a:r>
              <a:rPr lang="hu-HU" sz="3200" b="1" dirty="0">
                <a:latin typeface="Calibri" panose="020F0502020204030204" pitchFamily="34" charset="0"/>
                <a:cs typeface="Calibri" panose="020F0502020204030204" pitchFamily="34" charset="0"/>
              </a:rPr>
              <a:t>2022</a:t>
            </a:r>
            <a:br>
              <a:rPr lang="hu-HU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07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65E76E3-9C77-4A58-B3AD-12134CDDA314}"/>
              </a:ext>
            </a:extLst>
          </p:cNvPr>
          <p:cNvSpPr txBox="1"/>
          <p:nvPr/>
        </p:nvSpPr>
        <p:spPr>
          <a:xfrm>
            <a:off x="2541578" y="1284739"/>
            <a:ext cx="698100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/>
              <a:t>Tesztelt alkalmazás:	</a:t>
            </a:r>
            <a:br>
              <a:rPr lang="hu-HU" sz="2200" b="1" dirty="0"/>
            </a:br>
            <a:r>
              <a:rPr lang="hu-HU" u="sng" dirty="0">
                <a:latin typeface="-apple-system"/>
                <a:hlinkClick r:id="rId2"/>
              </a:rPr>
              <a:t>http://localhost:1667/#/ </a:t>
            </a:r>
            <a:br>
              <a:rPr lang="hu-HU" dirty="0">
                <a:hlinkClick r:id="rId2"/>
              </a:rPr>
            </a:b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0605AD-0AFC-41B2-9049-C3BC100B96D5}"/>
              </a:ext>
            </a:extLst>
          </p:cNvPr>
          <p:cNvSpPr txBox="1"/>
          <p:nvPr/>
        </p:nvSpPr>
        <p:spPr>
          <a:xfrm>
            <a:off x="2541578" y="5187346"/>
            <a:ext cx="706090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 err="1"/>
              <a:t>Allure</a:t>
            </a:r>
            <a:r>
              <a:rPr lang="hu-HU" sz="2200" b="1" dirty="0"/>
              <a:t> </a:t>
            </a:r>
            <a:r>
              <a:rPr lang="hu-HU" sz="2200" b="1" dirty="0" err="1"/>
              <a:t>report</a:t>
            </a:r>
            <a:r>
              <a:rPr lang="hu-HU" sz="2200" b="1" dirty="0"/>
              <a:t>:</a:t>
            </a:r>
            <a:br>
              <a:rPr lang="hu-HU" sz="2200" b="1" dirty="0"/>
            </a:br>
            <a:r>
              <a:rPr lang="en-GB" b="0" i="0" u="sng" dirty="0">
                <a:effectLst/>
                <a:latin typeface="-apple-system"/>
                <a:hlinkClick r:id="rId3"/>
              </a:rPr>
              <a:t>https://discrate.github.io/conduit_forked/</a:t>
            </a:r>
            <a:br>
              <a:rPr lang="hu-HU" dirty="0"/>
            </a:b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885DAC-4F87-4B1B-8614-6435007F43DA}"/>
              </a:ext>
            </a:extLst>
          </p:cNvPr>
          <p:cNvSpPr txBox="1"/>
          <p:nvPr/>
        </p:nvSpPr>
        <p:spPr>
          <a:xfrm>
            <a:off x="2541578" y="4226160"/>
            <a:ext cx="93189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/>
              <a:t>Manuális tesztjegyzőkönyv: </a:t>
            </a:r>
            <a:r>
              <a:rPr lang="hu-HU" dirty="0">
                <a:hlinkClick r:id="rId4"/>
              </a:rPr>
              <a:t>https://github.com/discrate/conduit_forked/blob/master/test_conduit/Conduit_TJK_SzG.xls</a:t>
            </a:r>
            <a:br>
              <a:rPr lang="hu-HU" sz="2200" dirty="0"/>
            </a:br>
            <a:endParaRPr lang="en-GB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EF584D-6B33-414A-B7AB-23BF239621D4}"/>
              </a:ext>
            </a:extLst>
          </p:cNvPr>
          <p:cNvSpPr txBox="1"/>
          <p:nvPr/>
        </p:nvSpPr>
        <p:spPr>
          <a:xfrm>
            <a:off x="2541578" y="2312627"/>
            <a:ext cx="69810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200" b="1" dirty="0"/>
              <a:t>Automatizált tesztelés:</a:t>
            </a:r>
            <a:br>
              <a:rPr lang="hu-HU" sz="2200" b="1" dirty="0"/>
            </a:br>
            <a:r>
              <a:rPr lang="hu-HU" u="sng" dirty="0">
                <a:latin typeface="-apple-system"/>
                <a:hlinkClick r:id="rId5"/>
              </a:rPr>
              <a:t>https://github.com/discrate/conduit_forked</a:t>
            </a:r>
            <a:br>
              <a:rPr lang="hu-HU" b="1" dirty="0"/>
            </a:br>
            <a:br>
              <a:rPr lang="hu-HU" dirty="0">
                <a:hlinkClick r:id="rId6"/>
              </a:rPr>
            </a:br>
            <a:r>
              <a:rPr lang="hu-HU" b="1" dirty="0"/>
              <a:t>Vizsgaremek forráskód: </a:t>
            </a:r>
            <a:r>
              <a:rPr lang="hu-HU" u="sng" dirty="0">
                <a:latin typeface="-apple-system"/>
                <a:hlinkClick r:id="rId5"/>
              </a:rPr>
              <a:t>https://github.com/discrate/conduit_forked/tree/master/test_conduit</a:t>
            </a:r>
            <a:endParaRPr lang="hu-HU" u="sng" dirty="0">
              <a:latin typeface="-apple-system"/>
            </a:endParaRPr>
          </a:p>
          <a:p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A664DE-A4B0-4877-BE12-32B1D590A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153" y="25885"/>
            <a:ext cx="7011693" cy="797075"/>
          </a:xfrm>
          <a:noFill/>
        </p:spPr>
        <p:txBody>
          <a:bodyPr>
            <a:normAutofit/>
          </a:bodyPr>
          <a:lstStyle/>
          <a:p>
            <a:r>
              <a:rPr lang="hu-HU" sz="3000" b="1" dirty="0">
                <a:latin typeface="Calibri" panose="020F0502020204030204" pitchFamily="34" charset="0"/>
                <a:cs typeface="Calibri" panose="020F0502020204030204" pitchFamily="34" charset="0"/>
              </a:rPr>
              <a:t>Elérési útvonalak</a:t>
            </a:r>
            <a:endParaRPr lang="en-GB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32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A664DE-A4B0-4877-BE12-32B1D590A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153" y="25885"/>
            <a:ext cx="7011693" cy="797075"/>
          </a:xfrm>
          <a:noFill/>
        </p:spPr>
        <p:txBody>
          <a:bodyPr>
            <a:normAutofit/>
          </a:bodyPr>
          <a:lstStyle/>
          <a:p>
            <a:r>
              <a:rPr lang="hu-HU" sz="3000" b="1" dirty="0">
                <a:latin typeface="Calibri" panose="020F0502020204030204" pitchFamily="34" charset="0"/>
                <a:cs typeface="Calibri" panose="020F0502020204030204" pitchFamily="34" charset="0"/>
              </a:rPr>
              <a:t>IT háttér</a:t>
            </a:r>
            <a:endParaRPr lang="en-GB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945F7-B716-4B6A-B954-5CBC1CFA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908" y="1179352"/>
            <a:ext cx="1407481" cy="14074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26D3A6-2604-4C38-9412-B88F36C1F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99" y="4471408"/>
            <a:ext cx="2886075" cy="15906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F4396D-4327-4553-B675-6652BE0B7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006" y="3029556"/>
            <a:ext cx="2819631" cy="947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84EF33-A0CF-4695-863D-B93CB95093BC}"/>
              </a:ext>
            </a:extLst>
          </p:cNvPr>
          <p:cNvSpPr txBox="1"/>
          <p:nvPr/>
        </p:nvSpPr>
        <p:spPr>
          <a:xfrm>
            <a:off x="1828062" y="1683038"/>
            <a:ext cx="496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„</a:t>
            </a:r>
            <a:r>
              <a:rPr lang="hu-HU" sz="2000" dirty="0" err="1"/>
              <a:t>Conduit</a:t>
            </a:r>
            <a:r>
              <a:rPr lang="hu-HU" sz="2000" dirty="0"/>
              <a:t>” webes felületének tesztelését a </a:t>
            </a:r>
            <a:endParaRPr lang="en-GB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8F58A5-C08A-4D10-8834-411CB9424429}"/>
              </a:ext>
            </a:extLst>
          </p:cNvPr>
          <p:cNvSpPr txBox="1"/>
          <p:nvPr/>
        </p:nvSpPr>
        <p:spPr>
          <a:xfrm>
            <a:off x="1828062" y="3235606"/>
            <a:ext cx="3232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Az automata tesztek kódja</a:t>
            </a:r>
            <a:endParaRPr lang="en-GB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75481C-D02F-40E7-AE5D-495EC96098B1}"/>
              </a:ext>
            </a:extLst>
          </p:cNvPr>
          <p:cNvSpPr txBox="1"/>
          <p:nvPr/>
        </p:nvSpPr>
        <p:spPr>
          <a:xfrm>
            <a:off x="7958922" y="3264611"/>
            <a:ext cx="40670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programnyelven íródott.</a:t>
            </a:r>
            <a:endParaRPr lang="en-GB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526828-B93D-402F-8653-877E6DB1175E}"/>
              </a:ext>
            </a:extLst>
          </p:cNvPr>
          <p:cNvSpPr txBox="1"/>
          <p:nvPr/>
        </p:nvSpPr>
        <p:spPr>
          <a:xfrm>
            <a:off x="1828062" y="5066691"/>
            <a:ext cx="4732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A verziókezelést és felhő alapú tárolást a </a:t>
            </a:r>
            <a:endParaRPr lang="en-GB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3B1AD-C610-49F6-98B8-09BBE101B6C1}"/>
              </a:ext>
            </a:extLst>
          </p:cNvPr>
          <p:cNvSpPr txBox="1"/>
          <p:nvPr/>
        </p:nvSpPr>
        <p:spPr>
          <a:xfrm>
            <a:off x="9374448" y="5066690"/>
            <a:ext cx="1636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segítette.</a:t>
            </a:r>
            <a:endParaRPr lang="en-GB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728484-66ED-40D2-832E-9C8CD74FB391}"/>
              </a:ext>
            </a:extLst>
          </p:cNvPr>
          <p:cNvSpPr txBox="1"/>
          <p:nvPr/>
        </p:nvSpPr>
        <p:spPr>
          <a:xfrm>
            <a:off x="8156173" y="1670068"/>
            <a:ext cx="24365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tette lehetővé.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79215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A664DE-A4B0-4877-BE12-32B1D590A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153" y="25885"/>
            <a:ext cx="7011693" cy="797075"/>
          </a:xfrm>
          <a:noFill/>
        </p:spPr>
        <p:txBody>
          <a:bodyPr>
            <a:normAutofit/>
          </a:bodyPr>
          <a:lstStyle/>
          <a:p>
            <a:r>
              <a:rPr lang="hu-HU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Conduit</a:t>
            </a:r>
            <a:r>
              <a:rPr lang="hu-HU" sz="3000" b="1" dirty="0">
                <a:latin typeface="Calibri" panose="020F0502020204030204" pitchFamily="34" charset="0"/>
                <a:cs typeface="Calibri" panose="020F0502020204030204" pitchFamily="34" charset="0"/>
              </a:rPr>
              <a:t> automatizált funkciói</a:t>
            </a:r>
            <a:endParaRPr lang="en-GB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B34A8-A29F-407E-BBD8-21951AA5BF7B}"/>
              </a:ext>
            </a:extLst>
          </p:cNvPr>
          <p:cNvSpPr txBox="1"/>
          <p:nvPr/>
        </p:nvSpPr>
        <p:spPr>
          <a:xfrm>
            <a:off x="2906810" y="4339125"/>
            <a:ext cx="732407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01.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Regisztráció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helytelen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adatokkal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lang="hu-HU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test_registration_invalid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02.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Regisztráció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helyes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adatokkal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test_registration_valid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03.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Bejelentkezés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	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lang="hu-HU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test_sign_in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04.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Adatkezelési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nyilatkozat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használata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test_accept_cookies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05.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Adatok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listázása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test_popular_tag_list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06.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Több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oldalas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lista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bejárása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test_page_navigation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07.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Új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bevitel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test_adding_new_input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08.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Ismételt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és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sorozatos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adatbevitel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adatforrásból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lang="hu-HU" alt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est_add_comments_from_input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09.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Meglevő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módosítás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test_change_profile_pic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 Adat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vagy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adatok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törlése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test_delete_data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11.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Adatok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lementése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felületről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test_export_data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12.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Kijelentkezés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					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-----&gt;</a:t>
            </a:r>
            <a:r>
              <a:rPr kumimoji="0" lang="hu-HU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test_logout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en-GB" sz="13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ACE9E58B-867F-42BE-BA7C-B1679FE68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172" y="822960"/>
            <a:ext cx="6177656" cy="336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7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045B30-8F4F-46AD-B1EE-CF922F18C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153" y="25885"/>
            <a:ext cx="7011693" cy="797075"/>
          </a:xfrm>
          <a:noFill/>
        </p:spPr>
        <p:txBody>
          <a:bodyPr>
            <a:normAutofit/>
          </a:bodyPr>
          <a:lstStyle/>
          <a:p>
            <a:r>
              <a:rPr lang="hu-HU" sz="3000" b="1" dirty="0">
                <a:latin typeface="Calibri" panose="020F0502020204030204" pitchFamily="34" charset="0"/>
                <a:cs typeface="Calibri" panose="020F0502020204030204" pitchFamily="34" charset="0"/>
              </a:rPr>
              <a:t>Manuális tesztjegyzőkönyv (TJK)</a:t>
            </a:r>
            <a:endParaRPr lang="en-GB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E76E3-9C77-4A58-B3AD-12134CDDA314}"/>
              </a:ext>
            </a:extLst>
          </p:cNvPr>
          <p:cNvSpPr txBox="1"/>
          <p:nvPr/>
        </p:nvSpPr>
        <p:spPr>
          <a:xfrm>
            <a:off x="1381760" y="1982680"/>
            <a:ext cx="29870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Az alkalmazás manuális tesztelésének dokumentuma</a:t>
            </a:r>
          </a:p>
          <a:p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Hibajegyzék</a:t>
            </a:r>
          </a:p>
          <a:p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Tesztesetek fülenként elkülönítve</a:t>
            </a:r>
          </a:p>
          <a:p>
            <a:br>
              <a:rPr lang="hu-HU" dirty="0"/>
            </a:b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Színkódolás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E2BDF6-BF5E-4B27-8ED5-9F3A27D1B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33" y="849594"/>
            <a:ext cx="7577456" cy="564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71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045B30-8F4F-46AD-B1EE-CF922F18C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153" y="25885"/>
            <a:ext cx="7011693" cy="797075"/>
          </a:xfrm>
          <a:noFill/>
        </p:spPr>
        <p:txBody>
          <a:bodyPr>
            <a:normAutofit/>
          </a:bodyPr>
          <a:lstStyle/>
          <a:p>
            <a:r>
              <a:rPr lang="hu-HU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Workflow</a:t>
            </a:r>
            <a:endParaRPr lang="en-GB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823C53-1D7F-477A-8642-9A93799C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272" y="822960"/>
            <a:ext cx="9279204" cy="542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3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045B30-8F4F-46AD-B1EE-CF922F18C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90153" y="25885"/>
            <a:ext cx="7011693" cy="797075"/>
          </a:xfrm>
          <a:noFill/>
        </p:spPr>
        <p:txBody>
          <a:bodyPr>
            <a:normAutofit/>
          </a:bodyPr>
          <a:lstStyle/>
          <a:p>
            <a:r>
              <a:rPr lang="hu-HU" sz="3000" b="1" dirty="0">
                <a:latin typeface="Calibri" panose="020F0502020204030204" pitchFamily="34" charset="0"/>
                <a:cs typeface="Calibri" panose="020F0502020204030204" pitchFamily="34" charset="0"/>
              </a:rPr>
              <a:t>Tesztjelentés (</a:t>
            </a:r>
            <a:r>
              <a:rPr lang="hu-HU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Allure</a:t>
            </a:r>
            <a:r>
              <a:rPr lang="hu-HU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u-HU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report</a:t>
            </a:r>
            <a:r>
              <a:rPr lang="hu-HU" sz="3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3AD94B8-3FA1-433A-8DB4-85EDCEC60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729" y="912997"/>
            <a:ext cx="4915269" cy="334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40F99E6-1525-4C73-820F-94E50A61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907" y="4258695"/>
            <a:ext cx="3912092" cy="221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FAC9466-A29F-4F16-96C2-EFEB84B6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816" y="930753"/>
            <a:ext cx="5893726" cy="5562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928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128</TotalTime>
  <Words>403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 Gino</dc:creator>
  <cp:lastModifiedBy>X Gino</cp:lastModifiedBy>
  <cp:revision>19</cp:revision>
  <dcterms:created xsi:type="dcterms:W3CDTF">2022-06-28T15:34:03Z</dcterms:created>
  <dcterms:modified xsi:type="dcterms:W3CDTF">2022-06-28T20:09:39Z</dcterms:modified>
</cp:coreProperties>
</file>