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mlbkqBLqhZQZ90AiO3pyaVgThglvaxSaFRFUHWOW6zo/edit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類神經</a:t>
            </a:r>
            <a:r>
              <a:rPr lang="zh-TW" altLang="en-US" dirty="0"/>
              <a:t>網路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作業環境配置說明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77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VirtualBox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選項設定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872059"/>
            <a:ext cx="3875302" cy="5120640"/>
          </a:xfrm>
        </p:spPr>
        <p:txBody>
          <a:bodyPr anchor="t"/>
          <a:lstStyle/>
          <a:p>
            <a:r>
              <a:rPr lang="zh-TW" altLang="en-US" dirty="0" smtClean="0"/>
              <a:t>使用版本：</a:t>
            </a:r>
            <a:r>
              <a:rPr lang="en-US" altLang="zh-TW" dirty="0" smtClean="0"/>
              <a:t>5.2.8</a:t>
            </a:r>
          </a:p>
          <a:p>
            <a:r>
              <a:rPr lang="zh-TW" altLang="en-US" dirty="0" smtClean="0"/>
              <a:t>需安裝</a:t>
            </a:r>
            <a:r>
              <a:rPr lang="en-US" altLang="zh-TW" dirty="0" err="1"/>
              <a:t>VirtualBox</a:t>
            </a:r>
            <a:r>
              <a:rPr lang="en-US" altLang="zh-TW" dirty="0"/>
              <a:t> Extension </a:t>
            </a:r>
            <a:r>
              <a:rPr lang="en-US" altLang="zh-TW" dirty="0" smtClean="0"/>
              <a:t>Pack</a:t>
            </a:r>
          </a:p>
          <a:p>
            <a:r>
              <a:rPr lang="zh-TW" altLang="en-US" dirty="0" smtClean="0"/>
              <a:t>透過</a:t>
            </a:r>
            <a:r>
              <a:rPr lang="en-US" altLang="zh-TW" dirty="0" smtClean="0"/>
              <a:t>USB</a:t>
            </a:r>
            <a:r>
              <a:rPr lang="zh-TW" altLang="en-US" dirty="0" smtClean="0"/>
              <a:t>儲存裝置交換檔案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>
          <a:xfrm>
            <a:off x="7636379" y="872059"/>
            <a:ext cx="4083844" cy="5120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除作業系統外僅額外安裝瀏覽器及</a:t>
            </a:r>
            <a:r>
              <a:rPr lang="en-US" altLang="zh-TW" dirty="0" smtClean="0"/>
              <a:t>JRE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077" y="2096064"/>
            <a:ext cx="3189683" cy="21575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379" y="2096064"/>
            <a:ext cx="3189683" cy="215758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077" y="4394002"/>
            <a:ext cx="3204052" cy="216730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6379" y="4394002"/>
            <a:ext cx="3204052" cy="216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繳交規則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1900" dirty="0" smtClean="0"/>
              <a:t>開發語言不限</a:t>
            </a:r>
            <a:r>
              <a:rPr lang="en-US" altLang="zh-TW" sz="1900" dirty="0" smtClean="0"/>
              <a:t>(</a:t>
            </a:r>
            <a:r>
              <a:rPr lang="zh-TW" altLang="en-US" sz="1900" dirty="0"/>
              <a:t>禁</a:t>
            </a:r>
            <a:r>
              <a:rPr lang="zh-TW" altLang="en-US" sz="1900" dirty="0" smtClean="0"/>
              <a:t>用</a:t>
            </a:r>
            <a:r>
              <a:rPr lang="en-US" altLang="zh-TW" sz="1900" dirty="0" err="1" smtClean="0"/>
              <a:t>Matlab</a:t>
            </a:r>
            <a:r>
              <a:rPr lang="en-US" altLang="zh-TW" sz="1900" dirty="0" smtClean="0"/>
              <a:t>)</a:t>
            </a:r>
            <a:r>
              <a:rPr lang="zh-TW" altLang="en-US" sz="1900" dirty="0" smtClean="0"/>
              <a:t>，但須繳交可正常開啟的執行檔</a:t>
            </a:r>
            <a:endParaRPr lang="en-US" altLang="zh-TW" sz="1900" dirty="0" smtClean="0"/>
          </a:p>
          <a:p>
            <a:pPr lvl="1">
              <a:lnSpc>
                <a:spcPct val="160000"/>
              </a:lnSpc>
            </a:pPr>
            <a:r>
              <a:rPr lang="zh-TW" altLang="en-US" sz="1600" dirty="0" smtClean="0"/>
              <a:t>支援作業系統：</a:t>
            </a:r>
            <a:endParaRPr lang="en-US" altLang="zh-TW" sz="1600" dirty="0"/>
          </a:p>
          <a:p>
            <a:pPr lvl="2">
              <a:lnSpc>
                <a:spcPct val="160000"/>
              </a:lnSpc>
            </a:pPr>
            <a:r>
              <a:rPr lang="en-US" altLang="zh-TW" sz="1400" dirty="0"/>
              <a:t>Windows 10 </a:t>
            </a:r>
            <a:r>
              <a:rPr lang="en-US" altLang="zh-TW" sz="1400" dirty="0" smtClean="0"/>
              <a:t>Enterprise 1709 (</a:t>
            </a:r>
            <a:r>
              <a:rPr lang="zh-TW" altLang="en-US" sz="1400" dirty="0" smtClean="0"/>
              <a:t>計中提供</a:t>
            </a:r>
            <a:r>
              <a:rPr lang="en-US" altLang="zh-TW" sz="1400" dirty="0" smtClean="0"/>
              <a:t>)</a:t>
            </a:r>
          </a:p>
          <a:p>
            <a:pPr lvl="2">
              <a:lnSpc>
                <a:spcPct val="160000"/>
              </a:lnSpc>
            </a:pPr>
            <a:r>
              <a:rPr lang="zh-TW" altLang="en-US" sz="1400" dirty="0" smtClean="0"/>
              <a:t>為 </a:t>
            </a:r>
            <a:r>
              <a:rPr lang="en-US" altLang="zh-TW" sz="1400" dirty="0" smtClean="0"/>
              <a:t>64bit</a:t>
            </a:r>
          </a:p>
          <a:p>
            <a:pPr lvl="1">
              <a:lnSpc>
                <a:spcPct val="160000"/>
              </a:lnSpc>
            </a:pPr>
            <a:r>
              <a:rPr lang="zh-TW" altLang="en-US" sz="1600" dirty="0" smtClean="0"/>
              <a:t>支援檔案類型：</a:t>
            </a:r>
            <a:endParaRPr lang="en-US" altLang="zh-TW" sz="1600" dirty="0" smtClean="0"/>
          </a:p>
          <a:p>
            <a:pPr lvl="2">
              <a:lnSpc>
                <a:spcPct val="160000"/>
              </a:lnSpc>
            </a:pPr>
            <a:r>
              <a:rPr lang="en-US" altLang="zh-TW" sz="1400" dirty="0" smtClean="0"/>
              <a:t>Binary</a:t>
            </a:r>
            <a:r>
              <a:rPr lang="zh-TW" altLang="en-US" sz="1400" dirty="0" smtClean="0"/>
              <a:t>（如</a:t>
            </a:r>
            <a:r>
              <a:rPr lang="en-US" altLang="zh-TW" sz="1400" dirty="0" smtClean="0"/>
              <a:t>. EXE</a:t>
            </a:r>
            <a:r>
              <a:rPr lang="zh-TW" altLang="en-US" sz="1400" dirty="0" smtClean="0"/>
              <a:t>）</a:t>
            </a:r>
            <a:endParaRPr lang="en-US" altLang="zh-TW" sz="1400" dirty="0" smtClean="0"/>
          </a:p>
          <a:p>
            <a:pPr lvl="2">
              <a:lnSpc>
                <a:spcPct val="160000"/>
              </a:lnSpc>
            </a:pPr>
            <a:r>
              <a:rPr lang="en-US" altLang="zh-TW" sz="1400" dirty="0" smtClean="0"/>
              <a:t>Html</a:t>
            </a:r>
            <a:r>
              <a:rPr lang="zh-TW" altLang="en-US" sz="1400" dirty="0" smtClean="0"/>
              <a:t>（使用</a:t>
            </a:r>
            <a:r>
              <a:rPr lang="en-US" altLang="zh-TW" sz="1400" dirty="0" smtClean="0"/>
              <a:t>Chrome 65</a:t>
            </a:r>
            <a:r>
              <a:rPr lang="zh-TW" altLang="en-US" sz="1400" dirty="0" smtClean="0"/>
              <a:t>開啟）</a:t>
            </a:r>
            <a:endParaRPr lang="en-US" altLang="zh-TW" sz="1400" dirty="0" smtClean="0"/>
          </a:p>
          <a:p>
            <a:pPr lvl="2">
              <a:lnSpc>
                <a:spcPct val="160000"/>
              </a:lnSpc>
            </a:pPr>
            <a:r>
              <a:rPr lang="en-US" altLang="zh-TW" sz="1400" dirty="0" smtClean="0"/>
              <a:t>Jar( </a:t>
            </a:r>
            <a:r>
              <a:rPr lang="zh-TW" altLang="en-US" sz="1400" dirty="0" smtClean="0"/>
              <a:t>使用</a:t>
            </a:r>
            <a:r>
              <a:rPr lang="en-US" altLang="zh-TW" sz="1400" dirty="0" smtClean="0"/>
              <a:t>JRE 10.0.2</a:t>
            </a:r>
            <a:r>
              <a:rPr lang="zh-TW" altLang="en-US" sz="1400" dirty="0" smtClean="0"/>
              <a:t>開啟</a:t>
            </a:r>
            <a:r>
              <a:rPr lang="en-US" altLang="zh-TW" sz="1400" dirty="0" smtClean="0"/>
              <a:t> )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1900" dirty="0" smtClean="0"/>
              <a:t>必須包含</a:t>
            </a:r>
            <a:r>
              <a:rPr lang="en-US" altLang="zh-TW" sz="1900" dirty="0" smtClean="0"/>
              <a:t>UI</a:t>
            </a:r>
            <a:r>
              <a:rPr lang="zh-TW" altLang="en-US" sz="1900" dirty="0" smtClean="0"/>
              <a:t>，並能顯示訓練及測試</a:t>
            </a:r>
            <a:r>
              <a:rPr lang="zh-TW" altLang="en-US" sz="1900" dirty="0"/>
              <a:t>結果</a:t>
            </a:r>
            <a:endParaRPr lang="en-US" altLang="zh-TW" sz="1900" dirty="0" smtClean="0"/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1900" dirty="0" smtClean="0"/>
              <a:t>演算</a:t>
            </a:r>
            <a:r>
              <a:rPr lang="zh-TW" altLang="en-US" sz="1900" dirty="0"/>
              <a:t>法</a:t>
            </a:r>
            <a:r>
              <a:rPr lang="zh-TW" altLang="en-US" sz="1900" dirty="0" smtClean="0"/>
              <a:t>不得</a:t>
            </a:r>
            <a:r>
              <a:rPr lang="zh-TW" altLang="en-US" sz="1900" dirty="0" smtClean="0"/>
              <a:t>使用現有的函式</a:t>
            </a:r>
            <a:r>
              <a:rPr lang="zh-TW" altLang="en-US" sz="1900" dirty="0" smtClean="0"/>
              <a:t>庫</a:t>
            </a:r>
            <a:r>
              <a:rPr lang="en-US" altLang="zh-TW" sz="1900" dirty="0" smtClean="0"/>
              <a:t>(</a:t>
            </a:r>
            <a:r>
              <a:rPr lang="zh-TW" altLang="en-US" sz="1900" dirty="0" smtClean="0"/>
              <a:t>如</a:t>
            </a:r>
            <a:r>
              <a:rPr lang="en-US" altLang="zh-TW" sz="1900" dirty="0" err="1" smtClean="0"/>
              <a:t>tensorflow</a:t>
            </a:r>
            <a:r>
              <a:rPr lang="en-US" altLang="zh-TW" sz="1900" dirty="0" smtClean="0"/>
              <a:t>, </a:t>
            </a:r>
            <a:r>
              <a:rPr lang="en-US" altLang="zh-TW" sz="1900" dirty="0" err="1" smtClean="0"/>
              <a:t>pytorch</a:t>
            </a:r>
            <a:r>
              <a:rPr lang="zh-TW" altLang="en-US" sz="1900" dirty="0" smtClean="0"/>
              <a:t>等</a:t>
            </a:r>
            <a:r>
              <a:rPr lang="en-US" altLang="zh-TW" sz="1900" dirty="0" smtClean="0"/>
              <a:t>)</a:t>
            </a:r>
            <a:endParaRPr lang="en-US" altLang="zh-TW" sz="1900" dirty="0" smtClean="0"/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1900" dirty="0" smtClean="0"/>
              <a:t>違反前三項者，程式部分不予記分</a:t>
            </a:r>
            <a:endParaRPr lang="en-US" altLang="zh-TW" sz="1900" dirty="0" smtClean="0"/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1900" dirty="0" smtClean="0"/>
              <a:t>書面報告請上傳至</a:t>
            </a:r>
            <a:r>
              <a:rPr lang="en-US" altLang="zh-TW" sz="1900" dirty="0" smtClean="0"/>
              <a:t>LMS</a:t>
            </a:r>
            <a:r>
              <a:rPr lang="zh-TW" altLang="en-US" sz="1900" dirty="0" smtClean="0"/>
              <a:t>，程式碼及執行檔請以</a:t>
            </a:r>
            <a:r>
              <a:rPr lang="en-US" altLang="zh-TW" sz="1900" dirty="0" err="1" smtClean="0"/>
              <a:t>google</a:t>
            </a:r>
            <a:r>
              <a:rPr lang="zh-TW" altLang="en-US" sz="1900" dirty="0" smtClean="0"/>
              <a:t>雲端硬碟分享，分享開啟後請將連結貼至作業上傳區</a:t>
            </a:r>
            <a:r>
              <a:rPr lang="en-US" altLang="zh-TW" sz="1900" dirty="0">
                <a:hlinkClick r:id="rId2"/>
              </a:rPr>
              <a:t>https://docs.google.com/spreadsheets/d/1mlbkqBLqhZQZ90AiO3pyaVgThglvaxSaFRFUHWOW6zo/edit?usp=sharing</a:t>
            </a:r>
            <a:r>
              <a:rPr lang="zh-TW" altLang="en-US" sz="1900" dirty="0" smtClean="0"/>
              <a:t>，</a:t>
            </a:r>
            <a:r>
              <a:rPr lang="en-US" altLang="zh-TW" sz="1900" dirty="0"/>
              <a:t/>
            </a:r>
            <a:br>
              <a:rPr lang="en-US" altLang="zh-TW" sz="1900" dirty="0"/>
            </a:br>
            <a:r>
              <a:rPr lang="zh-TW" altLang="en-US" sz="1900" dirty="0" smtClean="0"/>
              <a:t>並將助教加入編輯權限，無法開啟或下載者不另作通知，請務必自行確認</a:t>
            </a:r>
            <a:endParaRPr lang="en-US" altLang="zh-TW" sz="1900" dirty="0" smtClean="0"/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1900" dirty="0" smtClean="0"/>
              <a:t>期限內上傳且符合規定</a:t>
            </a:r>
            <a:r>
              <a:rPr lang="en-US" altLang="zh-TW" sz="1900" dirty="0" smtClean="0"/>
              <a:t>1-3</a:t>
            </a:r>
            <a:r>
              <a:rPr lang="zh-TW" altLang="en-US" sz="1900" dirty="0" smtClean="0"/>
              <a:t>者，於補交期限內皆可重新上傳，補交請標明不同版本，切莫移除之前的檔案，違者以遲交論處</a:t>
            </a:r>
            <a:endParaRPr lang="en-US" altLang="zh-TW" sz="19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283713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1129</TotalTime>
  <Words>157</Words>
  <Application>Microsoft Office PowerPoint</Application>
  <PresentationFormat>寬螢幕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微軟正黑體</vt:lpstr>
      <vt:lpstr>Corbel</vt:lpstr>
      <vt:lpstr>Wingdings 2</vt:lpstr>
      <vt:lpstr>框架</vt:lpstr>
      <vt:lpstr>類神經網路 作業環境配置說明</vt:lpstr>
      <vt:lpstr>VirtualBox 選項設定</vt:lpstr>
      <vt:lpstr>繳交規則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計算型智慧 作業環境配置說明</dc:title>
  <dc:creator>ncu108016</dc:creator>
  <cp:lastModifiedBy>宜陞 陳</cp:lastModifiedBy>
  <cp:revision>22</cp:revision>
  <dcterms:created xsi:type="dcterms:W3CDTF">2018-03-25T15:38:20Z</dcterms:created>
  <dcterms:modified xsi:type="dcterms:W3CDTF">2018-09-26T04:01:41Z</dcterms:modified>
</cp:coreProperties>
</file>