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25"/>
  </p:normalViewPr>
  <p:slideViewPr>
    <p:cSldViewPr snapToGrid="0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8121-9B3B-228C-0C55-D56D79C29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600F7-A6A2-4DA9-337E-4683DFB1A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4A727-D628-60E8-DF58-13D23E5E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DF93-1B2D-F54F-9D1B-027B7416602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37050-B6F9-9951-0358-EC135655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62BF5-0202-B807-EDF3-9DBA7A94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6BCB-0C2D-B34C-97AF-A23860EF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4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A4B6-545B-6082-0305-B457AC0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140F-25CD-F98A-C497-869757C92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8C64-4DF7-F9EF-069C-48544170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DF93-1B2D-F54F-9D1B-027B7416602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7E5A-5885-4257-16F2-38FC34BD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5695F-081B-0456-63C6-6A3CE6D8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6BCB-0C2D-B34C-97AF-A23860EF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9F311-0E5D-DA2C-863C-1F8B21962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A6F5-214C-057C-F44A-CDD5940AD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1A11-5519-D1D3-2E5A-BA5482E8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DF93-1B2D-F54F-9D1B-027B7416602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81C9-CDC6-84DE-BAD9-04680F2F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581C-6EDA-F847-5787-CBBB786C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6BCB-0C2D-B34C-97AF-A23860EF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9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0304-46AB-3D83-2F2B-E9E823DA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F764B-4ED4-4135-767B-6EA9E3A1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DF4B7-D837-3E07-79D4-78C6AA44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DF93-1B2D-F54F-9D1B-027B7416602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EA654-3B39-A610-66AF-35850F99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3109-967A-42F9-DC20-74004DE7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6BCB-0C2D-B34C-97AF-A23860EF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2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34B1-1AF6-FEB5-E85A-5F8110BC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358E9-3E7C-043D-A2B0-28F1A6D0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98D4-F13C-E5AE-CC8A-C38BFDC8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DF93-1B2D-F54F-9D1B-027B7416602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8B81-B7BC-AA94-4C9C-27A47CB2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7D27-9C97-E5C2-5F2D-8D8FC1BD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6BCB-0C2D-B34C-97AF-A23860EF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C46E-FDD6-A724-900D-32CF71D1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0BDB-BAF2-9475-C5ED-3A10D1C52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1A6AA-A3B8-57D8-7318-22C4482E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16F93-FFAF-AB0D-0FB4-76DB96FE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DF93-1B2D-F54F-9D1B-027B7416602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8C95-6BFF-DB73-8606-B03BBCD6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4A20D-5B5F-51C5-2864-2B20A316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6BCB-0C2D-B34C-97AF-A23860EF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DB94-29E0-8445-1359-78FDD516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B3605-96A2-D2C8-87BA-CDE071B7A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2ACA9-8A57-698F-3687-C9AF96DE8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BCF0-D417-F169-9B3C-0276DDE9A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DF789-1086-FEC3-8C65-E4E17A996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1A6B1-4481-146F-7E9A-03157EB2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DF93-1B2D-F54F-9D1B-027B7416602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B3407-DDA4-59C6-383B-3E164C8E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6A90A-2917-08F5-18CA-815548FB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6BCB-0C2D-B34C-97AF-A23860EF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2046-B1F0-422B-2E56-66071F10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41C4F-06D9-6EF0-8EEB-50B582FB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DF93-1B2D-F54F-9D1B-027B7416602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32910-B1B2-6425-D650-803CCFB4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61458-2059-0E5C-83EB-B5ABEC4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6BCB-0C2D-B34C-97AF-A23860EF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7EDFB-0C81-EE20-0101-70FB6924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DF93-1B2D-F54F-9D1B-027B7416602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E1112-1DB7-DEB9-EAE0-34CEB3A0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71693-3D8C-039B-029A-B1724ED7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6BCB-0C2D-B34C-97AF-A23860EF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6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B74B-BAEA-E093-6321-7A907C5C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7907-4913-BA57-2172-876BB69E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8EB23-3FAE-D9A1-C525-7E997138C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7ED80-8538-BE1F-D34E-6292BC8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DF93-1B2D-F54F-9D1B-027B7416602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AB205-9C54-8D56-2D66-167C0F5D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0193D-34B0-B849-61C6-BD23D59B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6BCB-0C2D-B34C-97AF-A23860EF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2016-E002-4C5D-F68F-D2B66DCC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A35DE-3662-C65C-5654-8D53D230E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89E30-A58C-0E10-990C-8FEE8B2D8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B1D7C-BF66-7328-4021-40BA653D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DF93-1B2D-F54F-9D1B-027B7416602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3E842-4847-9D88-71A6-AA39BE8E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DF02-C23E-0534-8689-E19A4BBD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6BCB-0C2D-B34C-97AF-A23860EF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9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ABCDA-366A-D6AE-5539-940D102C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4626F-CC7C-8DC7-48BB-02F20836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18D0F-8345-02EF-ABA2-8B4B655CB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2DF93-1B2D-F54F-9D1B-027B7416602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AF9B8-07E7-69BB-6968-6574512C1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ED31-722C-550F-420F-907980C9E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906BCB-0C2D-B34C-97AF-A23860EF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76B3F3A-D92E-9F67-895E-A3712BFA1F6C}"/>
              </a:ext>
            </a:extLst>
          </p:cNvPr>
          <p:cNvSpPr txBox="1">
            <a:spLocks/>
          </p:cNvSpPr>
          <p:nvPr/>
        </p:nvSpPr>
        <p:spPr>
          <a:xfrm>
            <a:off x="152400" y="3148596"/>
            <a:ext cx="1752600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cat sat on the mat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48B846-0924-3AB6-C99C-4A269FFF821F}"/>
              </a:ext>
            </a:extLst>
          </p:cNvPr>
          <p:cNvSpPr txBox="1">
            <a:spLocks/>
          </p:cNvSpPr>
          <p:nvPr/>
        </p:nvSpPr>
        <p:spPr>
          <a:xfrm>
            <a:off x="8420100" y="1906669"/>
            <a:ext cx="3474720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C00000"/>
                </a:solidFill>
              </a:rPr>
              <a:t>[MASK] [MASK] [MASK] [MASK] [MASK] [MASK]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55AD3D-9CBE-8900-7963-D4A0CFA5286B}"/>
              </a:ext>
            </a:extLst>
          </p:cNvPr>
          <p:cNvSpPr txBox="1">
            <a:spLocks/>
          </p:cNvSpPr>
          <p:nvPr/>
        </p:nvSpPr>
        <p:spPr>
          <a:xfrm>
            <a:off x="1295400" y="1910346"/>
            <a:ext cx="2406650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b="1" dirty="0">
                <a:solidFill>
                  <a:srgbClr val="C00000"/>
                </a:solidFill>
              </a:rPr>
              <a:t>[MASK]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sat on the mat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834ECBC-D9C5-9776-ACA5-8D78A02B5882}"/>
              </a:ext>
            </a:extLst>
          </p:cNvPr>
          <p:cNvSpPr txBox="1">
            <a:spLocks/>
          </p:cNvSpPr>
          <p:nvPr/>
        </p:nvSpPr>
        <p:spPr>
          <a:xfrm>
            <a:off x="4756150" y="1915692"/>
            <a:ext cx="2609850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b="1" dirty="0">
                <a:solidFill>
                  <a:srgbClr val="C00000"/>
                </a:solidFill>
              </a:rPr>
              <a:t>[MASK]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sat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on </a:t>
            </a:r>
            <a:r>
              <a:rPr lang="en-US" sz="2400" b="1" dirty="0">
                <a:solidFill>
                  <a:srgbClr val="C00000"/>
                </a:solidFill>
              </a:rPr>
              <a:t>[MASK] [MASK]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632972-FBAD-2315-C516-C0400699CF9D}"/>
              </a:ext>
            </a:extLst>
          </p:cNvPr>
          <p:cNvSpPr txBox="1">
            <a:spLocks/>
          </p:cNvSpPr>
          <p:nvPr/>
        </p:nvSpPr>
        <p:spPr>
          <a:xfrm>
            <a:off x="1295400" y="4386846"/>
            <a:ext cx="2406650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b="1" dirty="0">
                <a:solidFill>
                  <a:srgbClr val="C00000"/>
                </a:solidFill>
              </a:rPr>
              <a:t>pickle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sat on the mat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75A8C2-8A16-2D26-CFB5-B0E58D92E1BE}"/>
              </a:ext>
            </a:extLst>
          </p:cNvPr>
          <p:cNvSpPr txBox="1">
            <a:spLocks/>
          </p:cNvSpPr>
          <p:nvPr/>
        </p:nvSpPr>
        <p:spPr>
          <a:xfrm>
            <a:off x="4791075" y="4386846"/>
            <a:ext cx="2609850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b="1" dirty="0">
                <a:solidFill>
                  <a:srgbClr val="C00000"/>
                </a:solidFill>
              </a:rPr>
              <a:t>pickle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sat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on </a:t>
            </a:r>
            <a:r>
              <a:rPr lang="en-US" sz="2400" b="1" dirty="0">
                <a:solidFill>
                  <a:srgbClr val="C00000"/>
                </a:solidFill>
              </a:rPr>
              <a:t>was today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C7FB075-6E1E-9898-C092-C5F3D6A7F634}"/>
              </a:ext>
            </a:extLst>
          </p:cNvPr>
          <p:cNvSpPr txBox="1">
            <a:spLocks/>
          </p:cNvSpPr>
          <p:nvPr/>
        </p:nvSpPr>
        <p:spPr>
          <a:xfrm>
            <a:off x="8852535" y="4386846"/>
            <a:ext cx="2609850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C00000"/>
                </a:solidFill>
              </a:rPr>
              <a:t>Open car ever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rung basket today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B52C6E8-179E-4505-84FC-5614549641BC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rot="5400000" flipH="1" flipV="1">
            <a:off x="728914" y="2582110"/>
            <a:ext cx="866273" cy="26670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480A617-7F10-1C42-BE49-0096FE2B156E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>
          <a:xfrm rot="16200000" flipH="1">
            <a:off x="728914" y="4192336"/>
            <a:ext cx="866273" cy="26670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A5CDF4-ABA8-005F-14D5-9947B2CA1D11}"/>
              </a:ext>
            </a:extLst>
          </p:cNvPr>
          <p:cNvCxnSpPr>
            <a:cxnSpLocks/>
          </p:cNvCxnSpPr>
          <p:nvPr/>
        </p:nvCxnSpPr>
        <p:spPr>
          <a:xfrm>
            <a:off x="3702050" y="2358523"/>
            <a:ext cx="10541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C40415-53AF-134A-DDBB-61134C8296A7}"/>
              </a:ext>
            </a:extLst>
          </p:cNvPr>
          <p:cNvCxnSpPr>
            <a:cxnSpLocks/>
          </p:cNvCxnSpPr>
          <p:nvPr/>
        </p:nvCxnSpPr>
        <p:spPr>
          <a:xfrm flipV="1">
            <a:off x="7366000" y="2371223"/>
            <a:ext cx="11239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46C03844-8EAF-ECA6-5BFD-F389F2C7FD95}"/>
              </a:ext>
            </a:extLst>
          </p:cNvPr>
          <p:cNvSpPr txBox="1">
            <a:spLocks/>
          </p:cNvSpPr>
          <p:nvPr/>
        </p:nvSpPr>
        <p:spPr>
          <a:xfrm>
            <a:off x="7315200" y="3093950"/>
            <a:ext cx="1752600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…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8AFB745-7814-5055-4228-B577FBD6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35" y="1427746"/>
            <a:ext cx="2831695" cy="292934"/>
          </a:xfrm>
          <a:prstGeom prst="rect">
            <a:avLst/>
          </a:prstGeom>
        </p:spPr>
      </p:pic>
      <p:pic>
        <p:nvPicPr>
          <p:cNvPr id="1026" name="Picture 2" descr="\boldsymbol{\pi} = {uniform}">
            <a:extLst>
              <a:ext uri="{FF2B5EF4-FFF2-40B4-BE49-F238E27FC236}">
                <a16:creationId xmlns:a16="http://schemas.microsoft.com/office/drawing/2014/main" id="{8FB9B33F-105D-D7E0-CB20-9C2F5CE03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82" y="5292223"/>
            <a:ext cx="17272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mathbf{x}_0 \sim q_{data}">
            <a:extLst>
              <a:ext uri="{FF2B5EF4-FFF2-40B4-BE49-F238E27FC236}">
                <a16:creationId xmlns:a16="http://schemas.microsoft.com/office/drawing/2014/main" id="{528FBC5C-6695-FDF5-D08E-6FFCACA90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47" y="3412623"/>
            <a:ext cx="1358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mathbf{z}_t \sim q(\mathbf{z}_t \mid \mathbf{z}_s)">
            <a:extLst>
              <a:ext uri="{FF2B5EF4-FFF2-40B4-BE49-F238E27FC236}">
                <a16:creationId xmlns:a16="http://schemas.microsoft.com/office/drawing/2014/main" id="{D3905A72-10AD-8D37-82C1-67BDD9E95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361823"/>
            <a:ext cx="19050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mathbf{z}_{t(T)} \sim \boldsymbol{\pi}">
            <a:extLst>
              <a:ext uri="{FF2B5EF4-FFF2-40B4-BE49-F238E27FC236}">
                <a16:creationId xmlns:a16="http://schemas.microsoft.com/office/drawing/2014/main" id="{9FE51407-52E7-1E08-CEB2-03F6C62CA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353" y="3429000"/>
            <a:ext cx="12954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37527-65BF-00F1-70EC-7F25516FB179}"/>
              </a:ext>
            </a:extLst>
          </p:cNvPr>
          <p:cNvCxnSpPr>
            <a:cxnSpLocks/>
          </p:cNvCxnSpPr>
          <p:nvPr/>
        </p:nvCxnSpPr>
        <p:spPr>
          <a:xfrm flipH="1" flipV="1">
            <a:off x="3702050" y="2079123"/>
            <a:ext cx="1054100" cy="5346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71DA81-11E1-F5B4-C636-96A7AB8D06D3}"/>
              </a:ext>
            </a:extLst>
          </p:cNvPr>
          <p:cNvCxnSpPr>
            <a:cxnSpLocks/>
          </p:cNvCxnSpPr>
          <p:nvPr/>
        </p:nvCxnSpPr>
        <p:spPr>
          <a:xfrm>
            <a:off x="3819843" y="4911223"/>
            <a:ext cx="10541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733BFF-77F7-06C8-6735-2A74A3DD7304}"/>
              </a:ext>
            </a:extLst>
          </p:cNvPr>
          <p:cNvCxnSpPr>
            <a:cxnSpLocks/>
          </p:cNvCxnSpPr>
          <p:nvPr/>
        </p:nvCxnSpPr>
        <p:spPr>
          <a:xfrm flipH="1" flipV="1">
            <a:off x="3819843" y="4631823"/>
            <a:ext cx="1054100" cy="5346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5D23AE-CE38-2B78-0C82-F96C974CD96B}"/>
              </a:ext>
            </a:extLst>
          </p:cNvPr>
          <p:cNvCxnSpPr>
            <a:cxnSpLocks/>
          </p:cNvCxnSpPr>
          <p:nvPr/>
        </p:nvCxnSpPr>
        <p:spPr>
          <a:xfrm flipH="1">
            <a:off x="7366000" y="2101681"/>
            <a:ext cx="1054100" cy="9023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47E99D-7B45-CB01-DCB6-9CB904188642}"/>
              </a:ext>
            </a:extLst>
          </p:cNvPr>
          <p:cNvCxnSpPr>
            <a:cxnSpLocks/>
          </p:cNvCxnSpPr>
          <p:nvPr/>
        </p:nvCxnSpPr>
        <p:spPr>
          <a:xfrm flipV="1">
            <a:off x="7435850" y="4917403"/>
            <a:ext cx="11239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69D2D3-58EE-B71A-BF63-243BCA824E0E}"/>
              </a:ext>
            </a:extLst>
          </p:cNvPr>
          <p:cNvCxnSpPr>
            <a:cxnSpLocks/>
          </p:cNvCxnSpPr>
          <p:nvPr/>
        </p:nvCxnSpPr>
        <p:spPr>
          <a:xfrm flipH="1">
            <a:off x="7435850" y="4647861"/>
            <a:ext cx="1054100" cy="9023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4869DE20-6D85-476F-2BCE-20674C0033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300" y="2282322"/>
            <a:ext cx="266700" cy="866273"/>
          </a:xfrm>
          <a:prstGeom prst="curvedConnector2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19DDDD98-D0E5-1A56-ADED-2792E65055EE}"/>
              </a:ext>
            </a:extLst>
          </p:cNvPr>
          <p:cNvCxnSpPr>
            <a:cxnSpLocks/>
          </p:cNvCxnSpPr>
          <p:nvPr/>
        </p:nvCxnSpPr>
        <p:spPr>
          <a:xfrm rot="10800000">
            <a:off x="774700" y="3892551"/>
            <a:ext cx="266700" cy="866273"/>
          </a:xfrm>
          <a:prstGeom prst="curvedConnector2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C2489C-2F20-C9D0-9FCA-0179F09CC7A0}"/>
              </a:ext>
            </a:extLst>
          </p:cNvPr>
          <p:cNvCxnSpPr>
            <a:cxnSpLocks/>
          </p:cNvCxnSpPr>
          <p:nvPr/>
        </p:nvCxnSpPr>
        <p:spPr>
          <a:xfrm>
            <a:off x="501650" y="6295523"/>
            <a:ext cx="7315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8293B9-EF28-FB8A-F3CF-8F97863521C2}"/>
              </a:ext>
            </a:extLst>
          </p:cNvPr>
          <p:cNvCxnSpPr>
            <a:cxnSpLocks/>
          </p:cNvCxnSpPr>
          <p:nvPr/>
        </p:nvCxnSpPr>
        <p:spPr>
          <a:xfrm flipH="1" flipV="1">
            <a:off x="457199" y="5873913"/>
            <a:ext cx="731520" cy="5346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q(\mathbf{z}_t \mid \mathbf{z}_s)">
            <a:extLst>
              <a:ext uri="{FF2B5EF4-FFF2-40B4-BE49-F238E27FC236}">
                <a16:creationId xmlns:a16="http://schemas.microsoft.com/office/drawing/2014/main" id="{A41DA60A-30BF-4FF7-B9F5-E36BA8020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97" y="6136773"/>
            <a:ext cx="1206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01B007-82A4-79C1-FF06-03D25D296B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967" y="5662857"/>
            <a:ext cx="1519044" cy="353266"/>
          </a:xfrm>
          <a:prstGeom prst="rect">
            <a:avLst/>
          </a:prstGeom>
        </p:spPr>
      </p:pic>
      <p:sp>
        <p:nvSpPr>
          <p:cNvPr id="1024" name="Rounded Rectangle 1023">
            <a:extLst>
              <a:ext uri="{FF2B5EF4-FFF2-40B4-BE49-F238E27FC236}">
                <a16:creationId xmlns:a16="http://schemas.microsoft.com/office/drawing/2014/main" id="{C8D9AC8F-C683-677F-04AC-06DE8406D436}"/>
              </a:ext>
            </a:extLst>
          </p:cNvPr>
          <p:cNvSpPr/>
          <p:nvPr/>
        </p:nvSpPr>
        <p:spPr>
          <a:xfrm>
            <a:off x="152400" y="5546223"/>
            <a:ext cx="2984500" cy="1006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itle 1">
            <a:extLst>
              <a:ext uri="{FF2B5EF4-FFF2-40B4-BE49-F238E27FC236}">
                <a16:creationId xmlns:a16="http://schemas.microsoft.com/office/drawing/2014/main" id="{F71ABECA-0CEF-7959-D1D1-DC472EC5022F}"/>
              </a:ext>
            </a:extLst>
          </p:cNvPr>
          <p:cNvSpPr txBox="1">
            <a:spLocks/>
          </p:cNvSpPr>
          <p:nvPr/>
        </p:nvSpPr>
        <p:spPr>
          <a:xfrm>
            <a:off x="3238499" y="3094784"/>
            <a:ext cx="1752600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6851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Yair Zvi Schiff</dc:creator>
  <cp:lastModifiedBy>Yair Zvi Schiff</cp:lastModifiedBy>
  <cp:revision>10</cp:revision>
  <dcterms:created xsi:type="dcterms:W3CDTF">2024-10-30T13:51:55Z</dcterms:created>
  <dcterms:modified xsi:type="dcterms:W3CDTF">2024-10-30T16:28:15Z</dcterms:modified>
</cp:coreProperties>
</file>