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25"/>
  </p:normalViewPr>
  <p:slideViewPr>
    <p:cSldViewPr snapToGrid="0">
      <p:cViewPr varScale="1">
        <p:scale>
          <a:sx n="100" d="100"/>
          <a:sy n="100" d="100"/>
        </p:scale>
        <p:origin x="10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578D-31FC-C5BA-6CC4-7267D15C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C7DC-15EE-A169-5492-A8E471085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DDB1-7D51-E8AB-51F2-484D8EA4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D3EA-1521-E7B9-A876-92189D07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72FC-8523-5C77-B697-A0C7101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59E-B150-2562-41DF-2C75FAFF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F62D-4950-30E3-087F-33DD9D33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96CE-0DEA-98B0-4479-E976DE7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B1BF-148D-9847-0A7E-B1498774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1651-FA69-BCE9-15A7-B7575B33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2203A-3D17-73D8-6425-33BE7C103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D68C-E9CA-A9F3-E6DE-BB1BEED8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5053-D695-3BDC-FA26-134876B2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02AB-7138-4470-1721-96B4DEE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2B9A-F91D-3A59-2FA3-EBDBA643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01EF-A480-78AA-E299-A87A644E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4221-9733-149E-CB22-9EC21055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CB95-8191-8CAE-04C8-890ED97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0B0E-8C74-790F-37A2-647778B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5D69-1560-B971-3D44-31E980C9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2A1-082E-B039-8730-E5009684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3A5D-2BD2-EF43-2331-20C18F3F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0226-D5D0-4AFC-2555-5117F7A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174F-D2FB-1CB2-94B9-581778A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D7A1-EAC9-5DFB-2AA5-D44312EB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79CE-6DF2-D62C-C838-B6AEA377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7429-02D0-E538-80C3-C1DB49031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61FB1-A885-D325-463B-5DB899FCE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FFED-F8FB-245D-31CF-74CABBCD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B4876-9D11-052F-0883-9536DF15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2972-9D3C-1FC2-8CDD-F3108F1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5743-E8C4-877F-27FF-0499F272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015F-658F-245A-8853-AC8D1368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38987-3E21-85F0-E8E7-8C77B235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4E356-824D-62A7-8277-4F744B90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A1B74-8CE2-7506-0E9A-AE1C1328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FE801-E82A-5C04-B21D-637F97C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DC75A-5A20-AA1A-7647-C41BBDCC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FCB15-2C63-D354-70DC-E9A6831F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4F9E-D48D-DF36-6C94-FCE48AD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A10D-6130-2385-DA38-C7DB19AA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22322-A114-9A9C-D4C7-7F363051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6532-676D-F7C3-5687-B362F78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33C85-D405-7C8D-289E-5FAE6F79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0774B-2AE8-D962-88A6-EB66ED9C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1581-3D8C-F6EE-EF2A-51EA95AC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BDD7-982A-A9E5-EF68-25049EA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504F-4E39-AB65-6E67-6743CE70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FC986-37AB-2B6D-A0AC-270EF06C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CF7E-8792-3FC7-5C2C-43CDA639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3B8B6-125F-4A64-D9A8-2E31616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DBD3-73EA-9E26-F35B-5FCC615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50F2-8065-4D17-CF04-1240DF92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C3FE0-AF40-0BF3-6556-AED66522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B9EA8-AE82-2D9F-10F3-750F1EEB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3A04-601C-0D2D-2EDD-554E19A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04F2F-D960-A40F-81BC-D7F667FB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3254-B05C-71FB-EF76-C69C4A71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1514B-D61C-98C1-1A67-FA557102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B6130-12AE-8C1B-E0EB-CDBCAFF2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1E51-AEA2-A210-39FD-3FD4411AB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9D325-661A-4648-990C-44DFCBF2261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7AA8-3E96-3DEE-7E49-1EBB1C96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B35-C904-E6A2-E671-3F161180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DD7861-D12D-8391-32A1-00F0BD6CF48F}"/>
              </a:ext>
            </a:extLst>
          </p:cNvPr>
          <p:cNvSpPr txBox="1">
            <a:spLocks/>
          </p:cNvSpPr>
          <p:nvPr/>
        </p:nvSpPr>
        <p:spPr>
          <a:xfrm>
            <a:off x="3567906" y="6012948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 </a:t>
            </a:r>
            <a:r>
              <a:rPr lang="en-US" sz="2400" b="1" dirty="0">
                <a:solidFill>
                  <a:srgbClr val="C00000"/>
                </a:solidFill>
              </a:rPr>
              <a:t>pickle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sat on the</a:t>
            </a:r>
            <a:r>
              <a:rPr lang="en-US" sz="2400" b="1" dirty="0">
                <a:solidFill>
                  <a:srgbClr val="C00000"/>
                </a:solidFill>
              </a:rPr>
              <a:t> today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6FFA2D-4F91-BB90-183E-5988C74F99EB}"/>
              </a:ext>
            </a:extLst>
          </p:cNvPr>
          <p:cNvSpPr/>
          <p:nvPr/>
        </p:nvSpPr>
        <p:spPr>
          <a:xfrm>
            <a:off x="4879184" y="6184648"/>
            <a:ext cx="914400" cy="3719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\mathbf{z}_t^{(1:L)}">
            <a:extLst>
              <a:ext uri="{FF2B5EF4-FFF2-40B4-BE49-F238E27FC236}">
                <a16:creationId xmlns:a16="http://schemas.microsoft.com/office/drawing/2014/main" id="{E0D2CB1F-EF8E-7501-E449-6807B99BE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17" y="6150225"/>
            <a:ext cx="6858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l Icons - Free SVG &amp; PNG Dial Images - Noun Project">
            <a:extLst>
              <a:ext uri="{FF2B5EF4-FFF2-40B4-BE49-F238E27FC236}">
                <a16:creationId xmlns:a16="http://schemas.microsoft.com/office/drawing/2014/main" id="{56C431E9-44D0-D559-3C44-8EE76AD9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11" y="83131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icons for free download | Freepik">
            <a:extLst>
              <a:ext uri="{FF2B5EF4-FFF2-40B4-BE49-F238E27FC236}">
                <a16:creationId xmlns:a16="http://schemas.microsoft.com/office/drawing/2014/main" id="{2C7A4AF6-732D-38C2-460F-EB904450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11" y="1428211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gamma">
            <a:extLst>
              <a:ext uri="{FF2B5EF4-FFF2-40B4-BE49-F238E27FC236}">
                <a16:creationId xmlns:a16="http://schemas.microsoft.com/office/drawing/2014/main" id="{91E37DD4-A6EC-9A51-C06F-1CE844D4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61" y="831311"/>
            <a:ext cx="196850" cy="2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3DCB2A9-88A9-3DBB-FE27-942F0F51550D}"/>
              </a:ext>
            </a:extLst>
          </p:cNvPr>
          <p:cNvSpPr txBox="1">
            <a:spLocks/>
          </p:cNvSpPr>
          <p:nvPr/>
        </p:nvSpPr>
        <p:spPr>
          <a:xfrm>
            <a:off x="502474" y="4923904"/>
            <a:ext cx="5353814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dog      weather      cat      song      jump     bird        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7E206-FF08-C50D-98EE-58C53157554C}"/>
              </a:ext>
            </a:extLst>
          </p:cNvPr>
          <p:cNvCxnSpPr>
            <a:cxnSpLocks/>
          </p:cNvCxnSpPr>
          <p:nvPr/>
        </p:nvCxnSpPr>
        <p:spPr>
          <a:xfrm>
            <a:off x="528636" y="2663013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EE9CF-A677-1161-6AFA-BF1E2C3F188C}"/>
              </a:ext>
            </a:extLst>
          </p:cNvPr>
          <p:cNvCxnSpPr>
            <a:cxnSpLocks/>
          </p:cNvCxnSpPr>
          <p:nvPr/>
        </p:nvCxnSpPr>
        <p:spPr>
          <a:xfrm flipH="1">
            <a:off x="528636" y="4952800"/>
            <a:ext cx="5213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CAA9B-DF76-425E-2182-472288A46FF9}"/>
              </a:ext>
            </a:extLst>
          </p:cNvPr>
          <p:cNvSpPr/>
          <p:nvPr/>
        </p:nvSpPr>
        <p:spPr>
          <a:xfrm>
            <a:off x="627349" y="3543602"/>
            <a:ext cx="190500" cy="1409198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29ADCBC-66A4-326E-DAB5-1043F09943E6}"/>
              </a:ext>
            </a:extLst>
          </p:cNvPr>
          <p:cNvSpPr/>
          <p:nvPr/>
        </p:nvSpPr>
        <p:spPr>
          <a:xfrm>
            <a:off x="1484311" y="4587040"/>
            <a:ext cx="190500" cy="36576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55BE985-9D9A-D9C5-BBC2-A1A2C568C49F}"/>
              </a:ext>
            </a:extLst>
          </p:cNvPr>
          <p:cNvSpPr/>
          <p:nvPr/>
        </p:nvSpPr>
        <p:spPr>
          <a:xfrm>
            <a:off x="2355996" y="3855520"/>
            <a:ext cx="190500" cy="10972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B8B6E-FE39-F3EE-0D0F-2ACD98A83F0D}"/>
              </a:ext>
            </a:extLst>
          </p:cNvPr>
          <p:cNvSpPr/>
          <p:nvPr/>
        </p:nvSpPr>
        <p:spPr>
          <a:xfrm>
            <a:off x="3100823" y="4678480"/>
            <a:ext cx="190500" cy="27432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4D216C-AF4B-D129-ED7E-5381FE97BBB0}"/>
              </a:ext>
            </a:extLst>
          </p:cNvPr>
          <p:cNvSpPr/>
          <p:nvPr/>
        </p:nvSpPr>
        <p:spPr>
          <a:xfrm>
            <a:off x="3777827" y="4861360"/>
            <a:ext cx="190500" cy="9144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1366FA-3BA0-526F-E8FF-2DCB6B8CE3BD}"/>
              </a:ext>
            </a:extLst>
          </p:cNvPr>
          <p:cNvSpPr/>
          <p:nvPr/>
        </p:nvSpPr>
        <p:spPr>
          <a:xfrm>
            <a:off x="4503011" y="4312720"/>
            <a:ext cx="190500" cy="6400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8030702-9F39-57E0-736B-833D2B019734}"/>
              </a:ext>
            </a:extLst>
          </p:cNvPr>
          <p:cNvSpPr/>
          <p:nvPr/>
        </p:nvSpPr>
        <p:spPr>
          <a:xfrm>
            <a:off x="4839566" y="1718876"/>
            <a:ext cx="914400" cy="3719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3727F98-AF77-E743-B719-6DBFF2F8751A}"/>
              </a:ext>
            </a:extLst>
          </p:cNvPr>
          <p:cNvSpPr txBox="1">
            <a:spLocks/>
          </p:cNvSpPr>
          <p:nvPr/>
        </p:nvSpPr>
        <p:spPr>
          <a:xfrm>
            <a:off x="4417940" y="1540830"/>
            <a:ext cx="1757651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23CC95-8840-DA69-89BD-FB89BCEDD5A0}"/>
              </a:ext>
            </a:extLst>
          </p:cNvPr>
          <p:cNvSpPr txBox="1">
            <a:spLocks/>
          </p:cNvSpPr>
          <p:nvPr/>
        </p:nvSpPr>
        <p:spPr>
          <a:xfrm>
            <a:off x="3484927" y="1543137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The                   sat on the today</a:t>
            </a:r>
          </a:p>
        </p:txBody>
      </p:sp>
      <p:pic>
        <p:nvPicPr>
          <p:cNvPr id="1034" name="Picture 10" descr="\sim p^\gamma_\theta(\mathbf{z}_s^{(\ell)} \mid \mathbf{z}_t^{(1:L)}, y = {cat})">
            <a:extLst>
              <a:ext uri="{FF2B5EF4-FFF2-40B4-BE49-F238E27FC236}">
                <a16:creationId xmlns:a16="http://schemas.microsoft.com/office/drawing/2014/main" id="{68D44077-BE27-001F-AFC0-D04CB088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86" y="1185180"/>
            <a:ext cx="3505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3E75CE5-01A0-9894-ABB0-5DC083754C39}"/>
              </a:ext>
            </a:extLst>
          </p:cNvPr>
          <p:cNvSpPr/>
          <p:nvPr/>
        </p:nvSpPr>
        <p:spPr>
          <a:xfrm>
            <a:off x="891448" y="4587040"/>
            <a:ext cx="190500" cy="365760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A75CAD-6F5A-AD67-99CE-FBBAA61C2DAD}"/>
              </a:ext>
            </a:extLst>
          </p:cNvPr>
          <p:cNvSpPr/>
          <p:nvPr/>
        </p:nvSpPr>
        <p:spPr>
          <a:xfrm>
            <a:off x="2606309" y="3124000"/>
            <a:ext cx="190500" cy="1828800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4266A8E-5DF2-C2D9-0B60-3D863FFBEAAE}"/>
              </a:ext>
            </a:extLst>
          </p:cNvPr>
          <p:cNvSpPr/>
          <p:nvPr/>
        </p:nvSpPr>
        <p:spPr>
          <a:xfrm>
            <a:off x="4747782" y="4678480"/>
            <a:ext cx="190500" cy="274320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07A1D32-7FD4-C5FD-0E2B-CBB2F4FA340F}"/>
              </a:ext>
            </a:extLst>
          </p:cNvPr>
          <p:cNvSpPr txBox="1">
            <a:spLocks/>
          </p:cNvSpPr>
          <p:nvPr/>
        </p:nvSpPr>
        <p:spPr>
          <a:xfrm>
            <a:off x="6350151" y="4923904"/>
            <a:ext cx="5353814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dog      weather      cat      song      jump     bird        …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BE3887-DEC4-6805-43D9-D013A6E38FDC}"/>
              </a:ext>
            </a:extLst>
          </p:cNvPr>
          <p:cNvCxnSpPr>
            <a:cxnSpLocks/>
          </p:cNvCxnSpPr>
          <p:nvPr/>
        </p:nvCxnSpPr>
        <p:spPr>
          <a:xfrm>
            <a:off x="6376313" y="2663013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767AC-151F-D616-11F9-8FDA8325ED91}"/>
              </a:ext>
            </a:extLst>
          </p:cNvPr>
          <p:cNvCxnSpPr>
            <a:cxnSpLocks/>
          </p:cNvCxnSpPr>
          <p:nvPr/>
        </p:nvCxnSpPr>
        <p:spPr>
          <a:xfrm flipH="1">
            <a:off x="6376313" y="4952800"/>
            <a:ext cx="5213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35116A-4DAD-651B-D0BF-66B62D515485}"/>
              </a:ext>
            </a:extLst>
          </p:cNvPr>
          <p:cNvSpPr/>
          <p:nvPr/>
        </p:nvSpPr>
        <p:spPr>
          <a:xfrm>
            <a:off x="6475026" y="3543602"/>
            <a:ext cx="190500" cy="1409198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6F7C03E-3F34-5A4A-CDDD-25DBE3EE3DAC}"/>
              </a:ext>
            </a:extLst>
          </p:cNvPr>
          <p:cNvSpPr/>
          <p:nvPr/>
        </p:nvSpPr>
        <p:spPr>
          <a:xfrm>
            <a:off x="7331988" y="4587040"/>
            <a:ext cx="190500" cy="36576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FECF8F2-EA41-8638-B41E-4F4760FA9F1B}"/>
              </a:ext>
            </a:extLst>
          </p:cNvPr>
          <p:cNvSpPr/>
          <p:nvPr/>
        </p:nvSpPr>
        <p:spPr>
          <a:xfrm>
            <a:off x="8203673" y="3855520"/>
            <a:ext cx="190500" cy="10972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7208C89-37A8-8297-DC2E-6C7AB41C2215}"/>
              </a:ext>
            </a:extLst>
          </p:cNvPr>
          <p:cNvSpPr/>
          <p:nvPr/>
        </p:nvSpPr>
        <p:spPr>
          <a:xfrm>
            <a:off x="8948500" y="4678480"/>
            <a:ext cx="190500" cy="27432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E072254-D603-8779-FDC8-4C82B6440CB1}"/>
              </a:ext>
            </a:extLst>
          </p:cNvPr>
          <p:cNvSpPr/>
          <p:nvPr/>
        </p:nvSpPr>
        <p:spPr>
          <a:xfrm>
            <a:off x="9625504" y="4861360"/>
            <a:ext cx="190500" cy="9144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E703B49-2727-F7B2-751D-E80BB0913063}"/>
              </a:ext>
            </a:extLst>
          </p:cNvPr>
          <p:cNvSpPr/>
          <p:nvPr/>
        </p:nvSpPr>
        <p:spPr>
          <a:xfrm>
            <a:off x="10350688" y="4312720"/>
            <a:ext cx="190500" cy="6400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8995CCD-EF87-6A84-CA50-AE2479392974}"/>
              </a:ext>
            </a:extLst>
          </p:cNvPr>
          <p:cNvSpPr/>
          <p:nvPr/>
        </p:nvSpPr>
        <p:spPr>
          <a:xfrm>
            <a:off x="6739125" y="4861360"/>
            <a:ext cx="171873" cy="9144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034E2ED-BE32-9A88-198E-E3DFCDAD2407}"/>
              </a:ext>
            </a:extLst>
          </p:cNvPr>
          <p:cNvSpPr/>
          <p:nvPr/>
        </p:nvSpPr>
        <p:spPr>
          <a:xfrm>
            <a:off x="8453986" y="2744060"/>
            <a:ext cx="190494" cy="220874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FF164ED-90C4-A894-5CEC-6D34C4F924BA}"/>
              </a:ext>
            </a:extLst>
          </p:cNvPr>
          <p:cNvSpPr/>
          <p:nvPr/>
        </p:nvSpPr>
        <p:spPr>
          <a:xfrm>
            <a:off x="10595459" y="4678480"/>
            <a:ext cx="190500" cy="27432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232F2FE-A761-B86C-D2CB-D518B974C895}"/>
              </a:ext>
            </a:extLst>
          </p:cNvPr>
          <p:cNvSpPr/>
          <p:nvPr/>
        </p:nvSpPr>
        <p:spPr>
          <a:xfrm>
            <a:off x="5611231" y="2827367"/>
            <a:ext cx="396373" cy="247282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FC660B2-B541-9320-EF14-D7F70523B06C}"/>
              </a:ext>
            </a:extLst>
          </p:cNvPr>
          <p:cNvSpPr/>
          <p:nvPr/>
        </p:nvSpPr>
        <p:spPr>
          <a:xfrm>
            <a:off x="5611231" y="3287872"/>
            <a:ext cx="396373" cy="247282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FD9B93A-A237-A180-9F21-80CCA06232CE}"/>
              </a:ext>
            </a:extLst>
          </p:cNvPr>
          <p:cNvSpPr/>
          <p:nvPr/>
        </p:nvSpPr>
        <p:spPr>
          <a:xfrm>
            <a:off x="11584842" y="2827367"/>
            <a:ext cx="396373" cy="247282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D77A2D6-66AF-9F8C-8DB1-C13368B365FA}"/>
              </a:ext>
            </a:extLst>
          </p:cNvPr>
          <p:cNvSpPr/>
          <p:nvPr/>
        </p:nvSpPr>
        <p:spPr>
          <a:xfrm>
            <a:off x="11584842" y="3287872"/>
            <a:ext cx="396373" cy="247282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p_\theta(\mathbf{z}_s^{(\ell)} \mid \mathbf{z}_t^{(1:L)})">
            <a:extLst>
              <a:ext uri="{FF2B5EF4-FFF2-40B4-BE49-F238E27FC236}">
                <a16:creationId xmlns:a16="http://schemas.microsoft.com/office/drawing/2014/main" id="{1568E267-1488-0924-B060-4D1408E8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25" y="2767287"/>
            <a:ext cx="1432360" cy="2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p_\theta(\mathbf{z}_s^{(\ell)} \mid \mathbf{z}_t^{(1:L)})">
            <a:extLst>
              <a:ext uri="{FF2B5EF4-FFF2-40B4-BE49-F238E27FC236}">
                <a16:creationId xmlns:a16="http://schemas.microsoft.com/office/drawing/2014/main" id="{6DA09140-257B-8080-3C6B-E438E683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04" y="2805035"/>
            <a:ext cx="1432360" cy="2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_\theta(\mathbf{z}_s^{(\ell)} \mid \mathbf{z}_t^{(1:L)}, y)">
            <a:extLst>
              <a:ext uri="{FF2B5EF4-FFF2-40B4-BE49-F238E27FC236}">
                <a16:creationId xmlns:a16="http://schemas.microsoft.com/office/drawing/2014/main" id="{363F06A2-CC52-D3F4-5C57-340473BF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0" y="3263747"/>
            <a:ext cx="1523710" cy="2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_\phi(y \mid \mathbf{z}_t^{(1:\ell-1)}, \mathbf{z}_s^{(\ell)}, \mathbf{z}_t^{(\ell+1:L)})">
            <a:extLst>
              <a:ext uri="{FF2B5EF4-FFF2-40B4-BE49-F238E27FC236}">
                <a16:creationId xmlns:a16="http://schemas.microsoft.com/office/drawing/2014/main" id="{CCC90798-6DD6-D910-EEEF-EE4FD196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93" y="3234618"/>
            <a:ext cx="2648223" cy="3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9C236540-4F14-8D33-DF2F-452A7694C301}"/>
              </a:ext>
            </a:extLst>
          </p:cNvPr>
          <p:cNvSpPr txBox="1">
            <a:spLocks/>
          </p:cNvSpPr>
          <p:nvPr/>
        </p:nvSpPr>
        <p:spPr>
          <a:xfrm>
            <a:off x="309037" y="5334637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Discrete Classifier-</a:t>
            </a:r>
            <a:r>
              <a:rPr lang="en-US" sz="2400" b="1" u="sng" dirty="0"/>
              <a:t>Free</a:t>
            </a:r>
            <a:r>
              <a:rPr lang="en-US" sz="2400" b="1" dirty="0"/>
              <a:t> Guidance</a:t>
            </a:r>
          </a:p>
        </p:txBody>
      </p:sp>
      <p:sp>
        <p:nvSpPr>
          <p:cNvPr id="1024" name="Title 1">
            <a:extLst>
              <a:ext uri="{FF2B5EF4-FFF2-40B4-BE49-F238E27FC236}">
                <a16:creationId xmlns:a16="http://schemas.microsoft.com/office/drawing/2014/main" id="{1A666C0F-0045-EEC6-3DE4-6D01B0EECB26}"/>
              </a:ext>
            </a:extLst>
          </p:cNvPr>
          <p:cNvSpPr txBox="1">
            <a:spLocks/>
          </p:cNvSpPr>
          <p:nvPr/>
        </p:nvSpPr>
        <p:spPr>
          <a:xfrm>
            <a:off x="6447370" y="5334637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Discrete Classifier-</a:t>
            </a:r>
            <a:r>
              <a:rPr lang="en-US" sz="2400" b="1" u="sng" dirty="0"/>
              <a:t>Based</a:t>
            </a:r>
            <a:r>
              <a:rPr lang="en-US" sz="2400" b="1" dirty="0"/>
              <a:t> Guidance</a:t>
            </a:r>
          </a:p>
        </p:txBody>
      </p:sp>
    </p:spTree>
    <p:extLst>
      <p:ext uri="{BB962C8B-B14F-4D97-AF65-F5344CB8AC3E}">
        <p14:creationId xmlns:p14="http://schemas.microsoft.com/office/powerpoint/2010/main" val="34681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Yair Zvi Schiff</dc:creator>
  <cp:lastModifiedBy>Yair Zvi Schiff</cp:lastModifiedBy>
  <cp:revision>10</cp:revision>
  <dcterms:created xsi:type="dcterms:W3CDTF">2024-10-30T16:34:53Z</dcterms:created>
  <dcterms:modified xsi:type="dcterms:W3CDTF">2024-10-30T17:22:35Z</dcterms:modified>
</cp:coreProperties>
</file>