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/>
    <p:restoredTop sz="94558"/>
  </p:normalViewPr>
  <p:slideViewPr>
    <p:cSldViewPr snapToGrid="0">
      <p:cViewPr varScale="1">
        <p:scale>
          <a:sx n="121" d="100"/>
          <a:sy n="12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37C4B-418C-B940-8605-51B6B3B949B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FA5CE-42E4-C84D-922A-F380CB9C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FA5CE-42E4-C84D-922A-F380CB9C4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2752-6A80-4FD8-C973-AC30C38B0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B7DCC-7FB7-78A4-AEA0-87F128A2C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DF4C-F893-FDD4-38AF-7E62CF41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4D41-E995-3C16-09E1-5D07F77D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E0CB-0B26-524D-0B57-268F8538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6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B485-4188-25BC-DDF4-6F00E07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9EBD7-0EE6-CFD2-E251-78E4D0A8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9834-5019-3D02-5E86-C0EBF207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6D37-4087-93EC-7BC9-3408D11A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0EE7-FE26-6C81-04AD-DF7990A8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14E1E-AAF2-1C76-6425-8925B9A47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31813-B612-CECB-1FAC-BCB2BE1B5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9C6A-222F-07F6-930E-141858A6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2CED-C945-BBDE-4921-90289DE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E17A-7395-003F-05EE-6CAEAE99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8C84-5E2E-7508-192D-CC3B9DCE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418-6932-9FC6-D1C0-344BAB53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4F5A-62F4-04F7-83DF-BE477917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C26F-5209-84C4-ED8B-42D847C7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D72C-B71B-EB32-56F7-CABA0317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1D02-1952-208F-0083-3C9BE4A3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6563-EE98-991D-F910-954CEEFF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1CB2-B76E-B75D-FA03-C28E354A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9D4C-725C-FAE4-639D-D51481A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13A46-16C5-EF2A-C3C5-B29B2CA2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5AA-EE84-FD64-6E72-828C7D1E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E43A-2B05-E258-DF6D-CF12B3500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E5CDC-D5FC-9E00-23A6-86B44B99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3288-72C3-C447-C4A2-63037C48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378C-1713-CAA3-0110-607EB84A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2C8A-066B-C732-63AF-CD8CB3A4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9D34-ED36-B0A5-B99F-68067109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C9AC-816D-705E-4606-674C745B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27128-51FA-08C5-F50B-888C558C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FBF0A-90BC-38AA-2003-87ACB03A4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39C39-2986-47D1-34D0-E66E62933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7006A-7911-9241-A4A0-16C84E65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61870-07AE-8C34-A5DF-18755FD6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D668E-CD6B-E86B-85FE-44102C6D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3B1A-D84E-AF98-4773-CC368647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94993-BCD8-2935-7F78-BA4E2F25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246D-64B8-CFF2-F50D-E34D6409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526DA-A19C-510F-025C-B3D1DB4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626F0-70B4-209F-A2F1-088CBEC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4BF88-A5EE-D6CC-021B-3E76EE0D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47697-719F-F156-C764-9EBA652A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34C8-5D51-F775-C630-8E947699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B646-EA4B-1DB0-4DB5-DEECEC9A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F41A-8874-20E5-BEA3-D28D4DD9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59C0-E940-0B7D-533F-1267A567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F206A-2E6A-DD62-15EA-5101244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34DD-84C4-924E-B521-72433294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C417-C198-681E-56F2-B3CAB0C3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68ADC-18E0-DD29-6222-4C3E193B5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9011E-718C-CE98-8E63-CD368F34F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96E1-10E5-53A9-B138-F00FBDBF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82FDF-612B-4610-E35B-9661B640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BBC0B-BE91-0B75-34B9-BFA2036F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F74CB-FA50-5FEA-532B-43F39E13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1D2E1-5ABE-6B46-DF17-740268B4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BFDE-DF5F-1E5C-6F90-819F41F6E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A5DF1-CBFB-1F49-ADA9-55B2BE8140D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0368-14C7-043E-4BC0-1EEF74384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166E-41D7-8AF5-FE2A-8A275586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F9516-CE55-714F-B5C8-D38D7297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lot Machine Handle icons for free download | Freepik">
            <a:extLst>
              <a:ext uri="{FF2B5EF4-FFF2-40B4-BE49-F238E27FC236}">
                <a16:creationId xmlns:a16="http://schemas.microsoft.com/office/drawing/2014/main" id="{749F1D5F-2463-6F79-B193-0548F3A05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8" t="21841" b="38952"/>
          <a:stretch/>
        </p:blipFill>
        <p:spPr bwMode="auto">
          <a:xfrm>
            <a:off x="10837479" y="2280498"/>
            <a:ext cx="1147762" cy="12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Slot Machine Handle icons for free download | Freepik">
            <a:extLst>
              <a:ext uri="{FF2B5EF4-FFF2-40B4-BE49-F238E27FC236}">
                <a16:creationId xmlns:a16="http://schemas.microsoft.com/office/drawing/2014/main" id="{7180E27F-F9A5-B634-2866-16325AE56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8" t="21841" b="38952"/>
          <a:stretch/>
        </p:blipFill>
        <p:spPr bwMode="auto">
          <a:xfrm rot="2890961">
            <a:off x="10515600" y="-34905922"/>
            <a:ext cx="1147762" cy="12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Slot Machine Handle icons for free download | Freepik">
            <a:extLst>
              <a:ext uri="{FF2B5EF4-FFF2-40B4-BE49-F238E27FC236}">
                <a16:creationId xmlns:a16="http://schemas.microsoft.com/office/drawing/2014/main" id="{AA7B03DB-D208-5B60-0E6C-FB43E8CDB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8" t="21841" b="38952"/>
          <a:stretch/>
        </p:blipFill>
        <p:spPr bwMode="auto">
          <a:xfrm rot="1621293">
            <a:off x="10951779" y="2538651"/>
            <a:ext cx="1147762" cy="12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Slot Machine Handle icons for free download | Freepik">
            <a:extLst>
              <a:ext uri="{FF2B5EF4-FFF2-40B4-BE49-F238E27FC236}">
                <a16:creationId xmlns:a16="http://schemas.microsoft.com/office/drawing/2014/main" id="{B881F22B-C697-A4B4-4A02-BF3ADE4A8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8" t="21841" b="38952"/>
          <a:stretch/>
        </p:blipFill>
        <p:spPr bwMode="auto">
          <a:xfrm rot="2642595">
            <a:off x="10913495" y="2782334"/>
            <a:ext cx="1147762" cy="12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lot Machine Handle icons for free download | Freepik">
            <a:extLst>
              <a:ext uri="{FF2B5EF4-FFF2-40B4-BE49-F238E27FC236}">
                <a16:creationId xmlns:a16="http://schemas.microsoft.com/office/drawing/2014/main" id="{A60F6288-9193-E49A-566C-D08544B5E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8" t="21841" b="38952"/>
          <a:stretch/>
        </p:blipFill>
        <p:spPr bwMode="auto">
          <a:xfrm rot="3753850">
            <a:off x="10837479" y="3041307"/>
            <a:ext cx="1147762" cy="12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2FDD35D-0F8B-3E30-12C2-5F8FC293E53D}"/>
              </a:ext>
            </a:extLst>
          </p:cNvPr>
          <p:cNvGrpSpPr/>
          <p:nvPr/>
        </p:nvGrpSpPr>
        <p:grpSpPr>
          <a:xfrm>
            <a:off x="-25740" y="-7843454"/>
            <a:ext cx="3657600" cy="36068686"/>
            <a:chOff x="0" y="-7843454"/>
            <a:chExt cx="3657600" cy="360686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5690E8-A648-8900-6A99-A3BF374B7F91}"/>
                </a:ext>
              </a:extLst>
            </p:cNvPr>
            <p:cNvGrpSpPr/>
            <p:nvPr/>
          </p:nvGrpSpPr>
          <p:grpSpPr>
            <a:xfrm>
              <a:off x="0" y="2507246"/>
              <a:ext cx="3657600" cy="12941003"/>
              <a:chOff x="0" y="2507246"/>
              <a:chExt cx="3657600" cy="12941003"/>
            </a:xfrm>
          </p:grpSpPr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DECCA8DD-1212-CB27-7058-C5E98ADB05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507246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b="1" dirty="0">
                    <a:solidFill>
                      <a:srgbClr val="C00000"/>
                    </a:solidFill>
                  </a:rPr>
                  <a:t>Limited</a:t>
                </a:r>
              </a:p>
            </p:txBody>
          </p: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F4D7BFA1-017D-9B17-6673-EAA3235F21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668790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Mustard</a:t>
                </a:r>
              </a:p>
            </p:txBody>
          </p:sp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63A7517F-E518-1163-E10D-AC6F798A7E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830334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Drawing</a:t>
                </a:r>
              </a:p>
            </p:txBody>
          </p:sp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15538016-B4E4-85CC-D732-9E0271845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991878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Fork</a:t>
                </a:r>
              </a:p>
            </p:txBody>
          </p:sp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9CE497E3-2A4F-E2D5-B949-72C9623047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7153422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Pencil</a:t>
                </a:r>
              </a:p>
            </p:txBody>
          </p:sp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E766D011-FC77-3533-920F-A71E50AFA8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9476510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Globe</a:t>
                </a:r>
              </a:p>
            </p:txBody>
          </p:sp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6A50E132-65DC-356C-B148-3F37D59D18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314966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Eyebrow</a:t>
                </a:r>
              </a:p>
            </p:txBody>
          </p:sp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16142687-5A2B-4F92-EA4B-080B905D35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638054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Spinning</a:t>
                </a:r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77709941-4045-D4DF-BD80-1638A56B7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1799598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Fancy</a:t>
                </a:r>
              </a:p>
            </p:txBody>
          </p:sp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9D74160F-FF60-73C8-AAA3-E26D72484D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961142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Joking</a:t>
                </a:r>
              </a:p>
            </p:txBody>
          </p:sp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DEB4538D-BB66-0E11-AF5B-35A5646882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4122686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Definitive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97BF9C-8C7B-FF3A-B672-989256AD12E9}"/>
                </a:ext>
              </a:extLst>
            </p:cNvPr>
            <p:cNvGrpSpPr/>
            <p:nvPr/>
          </p:nvGrpSpPr>
          <p:grpSpPr>
            <a:xfrm>
              <a:off x="0" y="15284230"/>
              <a:ext cx="3657600" cy="12941002"/>
              <a:chOff x="0" y="2350593"/>
              <a:chExt cx="3657600" cy="12941002"/>
            </a:xfrm>
          </p:grpSpPr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23F0C7D4-BAC2-3BDD-F302-AFFDE087C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350593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Controllable</a:t>
                </a:r>
              </a:p>
            </p:txBody>
          </p:sp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92208F0E-C5A9-1EC7-A8CB-F60481FEB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512137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Mustard</a:t>
                </a:r>
              </a:p>
            </p:txBody>
          </p:sp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FD5168DD-5981-E925-75FC-502AEDCC8F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73681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Drawing</a:t>
                </a:r>
              </a:p>
            </p:txBody>
          </p:sp>
          <p:sp>
            <p:nvSpPr>
              <p:cNvPr id="32" name="Title 1">
                <a:extLst>
                  <a:ext uri="{FF2B5EF4-FFF2-40B4-BE49-F238E27FC236}">
                    <a16:creationId xmlns:a16="http://schemas.microsoft.com/office/drawing/2014/main" id="{18307A87-9D7F-8A3E-FD6A-712E49A7F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787099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Controllable</a:t>
                </a:r>
              </a:p>
            </p:txBody>
          </p:sp>
          <p:sp>
            <p:nvSpPr>
              <p:cNvPr id="33" name="Title 1">
                <a:extLst>
                  <a:ext uri="{FF2B5EF4-FFF2-40B4-BE49-F238E27FC236}">
                    <a16:creationId xmlns:a16="http://schemas.microsoft.com/office/drawing/2014/main" id="{E525879D-AD90-6B4A-4211-DB70D6F8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6996769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Pencil</a:t>
                </a:r>
              </a:p>
            </p:txBody>
          </p:sp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162D5592-0FCF-D6AE-D113-0FACBE867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9319857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Globe</a:t>
                </a:r>
              </a:p>
            </p:txBody>
          </p:sp>
          <p:sp>
            <p:nvSpPr>
              <p:cNvPr id="35" name="Title 1">
                <a:extLst>
                  <a:ext uri="{FF2B5EF4-FFF2-40B4-BE49-F238E27FC236}">
                    <a16:creationId xmlns:a16="http://schemas.microsoft.com/office/drawing/2014/main" id="{A24E7D31-2765-FB12-CFEF-7A3308214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158313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Eyebrow</a:t>
                </a:r>
              </a:p>
            </p:txBody>
          </p:sp>
          <p:sp>
            <p:nvSpPr>
              <p:cNvPr id="36" name="Title 1">
                <a:extLst>
                  <a:ext uri="{FF2B5EF4-FFF2-40B4-BE49-F238E27FC236}">
                    <a16:creationId xmlns:a16="http://schemas.microsoft.com/office/drawing/2014/main" id="{79BD44EF-7AC7-FD67-80F2-3FDBBA1E2F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81401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Spinning</a:t>
                </a:r>
              </a:p>
            </p:txBody>
          </p:sp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8E1B367E-0C67-C4B7-EA70-5F899E65B4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1642945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Fancy</a:t>
                </a:r>
              </a:p>
            </p:txBody>
          </p:sp>
          <p:sp>
            <p:nvSpPr>
              <p:cNvPr id="38" name="Title 1">
                <a:extLst>
                  <a:ext uri="{FF2B5EF4-FFF2-40B4-BE49-F238E27FC236}">
                    <a16:creationId xmlns:a16="http://schemas.microsoft.com/office/drawing/2014/main" id="{5E35E3BC-2D21-CDA8-0820-8F598CF39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804489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Joking</a:t>
                </a:r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0F699B7-EB62-53E3-83F9-C2D2785477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3966032"/>
                <a:ext cx="3657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dirty="0"/>
                  <a:t>Definitive</a:t>
                </a:r>
              </a:p>
            </p:txBody>
          </p:sp>
        </p:grp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DC34B9D4-96CD-E553-8984-287E61275A5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7843454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Drawing</a:t>
              </a:r>
            </a:p>
          </p:txBody>
        </p:sp>
        <p:sp>
          <p:nvSpPr>
            <p:cNvPr id="56" name="Title 1">
              <a:extLst>
                <a:ext uri="{FF2B5EF4-FFF2-40B4-BE49-F238E27FC236}">
                  <a16:creationId xmlns:a16="http://schemas.microsoft.com/office/drawing/2014/main" id="{E2435065-A502-E985-22CE-E8C0B59006D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6681910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rgbClr val="C00000"/>
                  </a:solidFill>
                </a:rPr>
                <a:t>Fork</a:t>
              </a:r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88C19CDA-708B-02B3-1FA6-531ECB04342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5520366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Pencil</a:t>
              </a:r>
            </a:p>
          </p:txBody>
        </p:sp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2C820505-1917-0F36-5CEE-673B2A511DAD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3197278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Globe</a:t>
              </a:r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4B8D5A2F-331E-A504-B320-DFE5C2159A1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4358822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Eyebrow</a:t>
              </a:r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F38E4A1C-8B67-F0D5-AF08-0CF838ADD0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035734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Spinning</a:t>
              </a:r>
            </a:p>
          </p:txBody>
        </p: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CEF0365C-38DF-F32B-0B28-2FD961F86C8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874190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Fancy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203E8EE1-E668-5B85-AAF3-2B159F085D6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7354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Joking</a:t>
              </a:r>
            </a:p>
          </p:txBody>
        </p:sp>
        <p:sp>
          <p:nvSpPr>
            <p:cNvPr id="63" name="Title 1">
              <a:extLst>
                <a:ext uri="{FF2B5EF4-FFF2-40B4-BE49-F238E27FC236}">
                  <a16:creationId xmlns:a16="http://schemas.microsoft.com/office/drawing/2014/main" id="{2B4048FF-C1A5-0E2B-0B42-677D27048E5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448897"/>
              <a:ext cx="3657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Definitive</a:t>
              </a:r>
            </a:p>
          </p:txBody>
        </p:sp>
      </p:grp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4F2991EF-437C-75B5-4016-A9621D31D974}"/>
              </a:ext>
            </a:extLst>
          </p:cNvPr>
          <p:cNvSpPr/>
          <p:nvPr/>
        </p:nvSpPr>
        <p:spPr>
          <a:xfrm>
            <a:off x="206758" y="2804795"/>
            <a:ext cx="3278936" cy="7199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4E3F28AA-3D7E-9959-9EB6-78B0341D1447}"/>
              </a:ext>
            </a:extLst>
          </p:cNvPr>
          <p:cNvGrpSpPr/>
          <p:nvPr/>
        </p:nvGrpSpPr>
        <p:grpSpPr>
          <a:xfrm>
            <a:off x="3415862" y="-7836650"/>
            <a:ext cx="2743200" cy="35969874"/>
            <a:chOff x="3352800" y="-7836650"/>
            <a:chExt cx="2743200" cy="35969874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84E7FC55-437D-1A0B-6DF9-88BDDCE5350F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2512082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rgbClr val="C00000"/>
                  </a:solidFill>
                </a:rPr>
                <a:t>guidance</a:t>
              </a:r>
            </a:p>
          </p:txBody>
        </p:sp>
        <p:sp>
          <p:nvSpPr>
            <p:cNvPr id="1025" name="Title 1">
              <a:extLst>
                <a:ext uri="{FF2B5EF4-FFF2-40B4-BE49-F238E27FC236}">
                  <a16:creationId xmlns:a16="http://schemas.microsoft.com/office/drawing/2014/main" id="{53DC27C1-A47D-3859-2B2B-F3F7FB86312B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3635332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candle</a:t>
              </a:r>
            </a:p>
          </p:txBody>
        </p:sp>
        <p:sp>
          <p:nvSpPr>
            <p:cNvPr id="1027" name="Title 1">
              <a:extLst>
                <a:ext uri="{FF2B5EF4-FFF2-40B4-BE49-F238E27FC236}">
                  <a16:creationId xmlns:a16="http://schemas.microsoft.com/office/drawing/2014/main" id="{A6F3B336-91E3-0CE1-5E74-5A055F59820C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4818542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effect</a:t>
              </a:r>
            </a:p>
          </p:txBody>
        </p:sp>
        <p:sp>
          <p:nvSpPr>
            <p:cNvPr id="1029" name="Title 1">
              <a:extLst>
                <a:ext uri="{FF2B5EF4-FFF2-40B4-BE49-F238E27FC236}">
                  <a16:creationId xmlns:a16="http://schemas.microsoft.com/office/drawing/2014/main" id="{01CC48AD-8E8C-A4C9-F2E9-EF130D835CB5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5982881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null</a:t>
              </a:r>
            </a:p>
          </p:txBody>
        </p:sp>
        <p:sp>
          <p:nvSpPr>
            <p:cNvPr id="1030" name="Title 1">
              <a:extLst>
                <a:ext uri="{FF2B5EF4-FFF2-40B4-BE49-F238E27FC236}">
                  <a16:creationId xmlns:a16="http://schemas.microsoft.com/office/drawing/2014/main" id="{888D06FD-1887-782E-5415-1C6D4AC4DF17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7139814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all</a:t>
              </a:r>
            </a:p>
          </p:txBody>
        </p:sp>
        <p:sp>
          <p:nvSpPr>
            <p:cNvPr id="1031" name="Title 1">
              <a:extLst>
                <a:ext uri="{FF2B5EF4-FFF2-40B4-BE49-F238E27FC236}">
                  <a16:creationId xmlns:a16="http://schemas.microsoft.com/office/drawing/2014/main" id="{83CDD05B-7784-679B-C2DB-5BDECDCCD6DF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8296747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the</a:t>
              </a:r>
            </a:p>
          </p:txBody>
        </p:sp>
        <p:sp>
          <p:nvSpPr>
            <p:cNvPr id="1032" name="Title 1">
              <a:extLst>
                <a:ext uri="{FF2B5EF4-FFF2-40B4-BE49-F238E27FC236}">
                  <a16:creationId xmlns:a16="http://schemas.microsoft.com/office/drawing/2014/main" id="{271BAB12-08CE-AB38-6C13-B137E712ECFE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9453680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world</a:t>
              </a:r>
            </a:p>
          </p:txBody>
        </p:sp>
        <p:sp>
          <p:nvSpPr>
            <p:cNvPr id="1033" name="Title 1">
              <a:extLst>
                <a:ext uri="{FF2B5EF4-FFF2-40B4-BE49-F238E27FC236}">
                  <a16:creationId xmlns:a16="http://schemas.microsoft.com/office/drawing/2014/main" id="{D61B8785-F795-EFF6-1819-51B2DBA23B45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0610613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order</a:t>
              </a:r>
            </a:p>
          </p:txBody>
        </p:sp>
        <p:sp>
          <p:nvSpPr>
            <p:cNvPr id="1035" name="Title 1">
              <a:extLst>
                <a:ext uri="{FF2B5EF4-FFF2-40B4-BE49-F238E27FC236}">
                  <a16:creationId xmlns:a16="http://schemas.microsoft.com/office/drawing/2014/main" id="{5C82FEAC-FBC9-794C-8871-AA5A2FF275E9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1767546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night</a:t>
              </a:r>
            </a:p>
          </p:txBody>
        </p:sp>
        <p:sp>
          <p:nvSpPr>
            <p:cNvPr id="1036" name="Title 1">
              <a:extLst>
                <a:ext uri="{FF2B5EF4-FFF2-40B4-BE49-F238E27FC236}">
                  <a16:creationId xmlns:a16="http://schemas.microsoft.com/office/drawing/2014/main" id="{A36B61C4-4012-FAEA-77EC-FFA5A727D6C7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2924479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zoo</a:t>
              </a:r>
            </a:p>
          </p:txBody>
        </p:sp>
        <p:sp>
          <p:nvSpPr>
            <p:cNvPr id="1037" name="Title 1">
              <a:extLst>
                <a:ext uri="{FF2B5EF4-FFF2-40B4-BE49-F238E27FC236}">
                  <a16:creationId xmlns:a16="http://schemas.microsoft.com/office/drawing/2014/main" id="{73CFDF23-86CA-EDF0-1002-F9B7A9C672CB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4081412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ok</a:t>
              </a:r>
            </a:p>
          </p:txBody>
        </p:sp>
        <p:sp>
          <p:nvSpPr>
            <p:cNvPr id="1038" name="Title 1">
              <a:extLst>
                <a:ext uri="{FF2B5EF4-FFF2-40B4-BE49-F238E27FC236}">
                  <a16:creationId xmlns:a16="http://schemas.microsoft.com/office/drawing/2014/main" id="{9D7D3D90-5EB9-299E-133D-CD25CF0C8B05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5238345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discrete</a:t>
              </a:r>
            </a:p>
          </p:txBody>
        </p:sp>
        <p:sp>
          <p:nvSpPr>
            <p:cNvPr id="1039" name="Title 1">
              <a:extLst>
                <a:ext uri="{FF2B5EF4-FFF2-40B4-BE49-F238E27FC236}">
                  <a16:creationId xmlns:a16="http://schemas.microsoft.com/office/drawing/2014/main" id="{777EE699-3D08-BAC6-9651-07D58F5E195C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6395278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candle</a:t>
              </a:r>
            </a:p>
          </p:txBody>
        </p:sp>
        <p:sp>
          <p:nvSpPr>
            <p:cNvPr id="1040" name="Title 1">
              <a:extLst>
                <a:ext uri="{FF2B5EF4-FFF2-40B4-BE49-F238E27FC236}">
                  <a16:creationId xmlns:a16="http://schemas.microsoft.com/office/drawing/2014/main" id="{74D20799-3518-2253-A961-291A07921A9C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7552211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effect</a:t>
              </a:r>
            </a:p>
          </p:txBody>
        </p:sp>
        <p:sp>
          <p:nvSpPr>
            <p:cNvPr id="1041" name="Title 1">
              <a:extLst>
                <a:ext uri="{FF2B5EF4-FFF2-40B4-BE49-F238E27FC236}">
                  <a16:creationId xmlns:a16="http://schemas.microsoft.com/office/drawing/2014/main" id="{E18671F2-C1F1-4ADD-4325-5C7B84E063A8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8759626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discrete</a:t>
              </a:r>
            </a:p>
          </p:txBody>
        </p:sp>
        <p:sp>
          <p:nvSpPr>
            <p:cNvPr id="1042" name="Title 1">
              <a:extLst>
                <a:ext uri="{FF2B5EF4-FFF2-40B4-BE49-F238E27FC236}">
                  <a16:creationId xmlns:a16="http://schemas.microsoft.com/office/drawing/2014/main" id="{C18E6D5A-5E0B-DC37-9007-D6C8CDF60E0D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9866077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all</a:t>
              </a:r>
            </a:p>
          </p:txBody>
        </p:sp>
        <p:sp>
          <p:nvSpPr>
            <p:cNvPr id="1043" name="Title 1">
              <a:extLst>
                <a:ext uri="{FF2B5EF4-FFF2-40B4-BE49-F238E27FC236}">
                  <a16:creationId xmlns:a16="http://schemas.microsoft.com/office/drawing/2014/main" id="{22E8F2EC-DE07-4881-2368-505A4E4D2A65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21023010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the</a:t>
              </a:r>
            </a:p>
          </p:txBody>
        </p:sp>
        <p:sp>
          <p:nvSpPr>
            <p:cNvPr id="1044" name="Title 1">
              <a:extLst>
                <a:ext uri="{FF2B5EF4-FFF2-40B4-BE49-F238E27FC236}">
                  <a16:creationId xmlns:a16="http://schemas.microsoft.com/office/drawing/2014/main" id="{D0CD766A-6835-7FB3-54DC-ABCC98682A4F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22179943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world</a:t>
              </a:r>
            </a:p>
          </p:txBody>
        </p:sp>
        <p:sp>
          <p:nvSpPr>
            <p:cNvPr id="1045" name="Title 1">
              <a:extLst>
                <a:ext uri="{FF2B5EF4-FFF2-40B4-BE49-F238E27FC236}">
                  <a16:creationId xmlns:a16="http://schemas.microsoft.com/office/drawing/2014/main" id="{7A216C1E-20D0-F92A-7B18-F86241D80E14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23336876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order</a:t>
              </a:r>
            </a:p>
          </p:txBody>
        </p:sp>
        <p:sp>
          <p:nvSpPr>
            <p:cNvPr id="1046" name="Title 1">
              <a:extLst>
                <a:ext uri="{FF2B5EF4-FFF2-40B4-BE49-F238E27FC236}">
                  <a16:creationId xmlns:a16="http://schemas.microsoft.com/office/drawing/2014/main" id="{0B90D80F-8D6A-88E4-31CB-006B88B391D1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24493809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night</a:t>
              </a:r>
            </a:p>
          </p:txBody>
        </p:sp>
        <p:sp>
          <p:nvSpPr>
            <p:cNvPr id="1047" name="Title 1">
              <a:extLst>
                <a:ext uri="{FF2B5EF4-FFF2-40B4-BE49-F238E27FC236}">
                  <a16:creationId xmlns:a16="http://schemas.microsoft.com/office/drawing/2014/main" id="{07A195A2-9987-B95D-2DDE-A1E380AB38C6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25650742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zoo</a:t>
              </a:r>
            </a:p>
          </p:txBody>
        </p:sp>
        <p:sp>
          <p:nvSpPr>
            <p:cNvPr id="1048" name="Title 1">
              <a:extLst>
                <a:ext uri="{FF2B5EF4-FFF2-40B4-BE49-F238E27FC236}">
                  <a16:creationId xmlns:a16="http://schemas.microsoft.com/office/drawing/2014/main" id="{07DFA609-4BE9-4E9A-AD71-7E3811DCD552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26807661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ok</a:t>
              </a:r>
            </a:p>
          </p:txBody>
        </p:sp>
        <p:sp>
          <p:nvSpPr>
            <p:cNvPr id="1050" name="Title 1">
              <a:extLst>
                <a:ext uri="{FF2B5EF4-FFF2-40B4-BE49-F238E27FC236}">
                  <a16:creationId xmlns:a16="http://schemas.microsoft.com/office/drawing/2014/main" id="{9E3A4639-0A9D-C728-641B-E4FEEEF74324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1451077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ok</a:t>
              </a:r>
            </a:p>
          </p:txBody>
        </p:sp>
        <p:sp>
          <p:nvSpPr>
            <p:cNvPr id="1051" name="Title 1">
              <a:extLst>
                <a:ext uri="{FF2B5EF4-FFF2-40B4-BE49-F238E27FC236}">
                  <a16:creationId xmlns:a16="http://schemas.microsoft.com/office/drawing/2014/main" id="{0D2E521D-C8C8-7BFD-CFD7-25F2C25264B8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324492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zoo</a:t>
              </a:r>
            </a:p>
          </p:txBody>
        </p:sp>
        <p:sp>
          <p:nvSpPr>
            <p:cNvPr id="1052" name="Title 1">
              <a:extLst>
                <a:ext uri="{FF2B5EF4-FFF2-40B4-BE49-F238E27FC236}">
                  <a16:creationId xmlns:a16="http://schemas.microsoft.com/office/drawing/2014/main" id="{554DAF5D-81FA-772D-E321-E93806C28B78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-862775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night</a:t>
              </a:r>
            </a:p>
          </p:txBody>
        </p:sp>
        <p:sp>
          <p:nvSpPr>
            <p:cNvPr id="1053" name="Title 1">
              <a:extLst>
                <a:ext uri="{FF2B5EF4-FFF2-40B4-BE49-F238E27FC236}">
                  <a16:creationId xmlns:a16="http://schemas.microsoft.com/office/drawing/2014/main" id="{33C50192-7212-8814-3C3B-DDFB63334057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-2022014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order</a:t>
              </a:r>
            </a:p>
          </p:txBody>
        </p:sp>
        <p:sp>
          <p:nvSpPr>
            <p:cNvPr id="1054" name="Title 1">
              <a:extLst>
                <a:ext uri="{FF2B5EF4-FFF2-40B4-BE49-F238E27FC236}">
                  <a16:creationId xmlns:a16="http://schemas.microsoft.com/office/drawing/2014/main" id="{7DB546EE-DDEE-FED9-41F0-028304821103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-3178362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world</a:t>
              </a:r>
            </a:p>
          </p:txBody>
        </p:sp>
        <p:sp>
          <p:nvSpPr>
            <p:cNvPr id="1055" name="Title 1">
              <a:extLst>
                <a:ext uri="{FF2B5EF4-FFF2-40B4-BE49-F238E27FC236}">
                  <a16:creationId xmlns:a16="http://schemas.microsoft.com/office/drawing/2014/main" id="{F69F2815-AE23-B259-D6E4-94BB517A63C5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-4303273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the</a:t>
              </a:r>
            </a:p>
          </p:txBody>
        </p:sp>
        <p:sp>
          <p:nvSpPr>
            <p:cNvPr id="1056" name="Title 1">
              <a:extLst>
                <a:ext uri="{FF2B5EF4-FFF2-40B4-BE49-F238E27FC236}">
                  <a16:creationId xmlns:a16="http://schemas.microsoft.com/office/drawing/2014/main" id="{5BA72FF3-7A13-F919-B7CF-AAA0E3213696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-5524041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all</a:t>
              </a:r>
            </a:p>
          </p:txBody>
        </p:sp>
        <p:sp>
          <p:nvSpPr>
            <p:cNvPr id="1057" name="Title 1">
              <a:extLst>
                <a:ext uri="{FF2B5EF4-FFF2-40B4-BE49-F238E27FC236}">
                  <a16:creationId xmlns:a16="http://schemas.microsoft.com/office/drawing/2014/main" id="{968D3C97-2F89-F41F-FDE6-32B55D52C316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-6679829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rgbClr val="C00000"/>
                  </a:solidFill>
                </a:rPr>
                <a:t>null</a:t>
              </a:r>
            </a:p>
          </p:txBody>
        </p:sp>
        <p:sp>
          <p:nvSpPr>
            <p:cNvPr id="1058" name="Title 1">
              <a:extLst>
                <a:ext uri="{FF2B5EF4-FFF2-40B4-BE49-F238E27FC236}">
                  <a16:creationId xmlns:a16="http://schemas.microsoft.com/office/drawing/2014/main" id="{8C9C5E67-4BB3-1E2C-06EF-614E5289BF38}"/>
                </a:ext>
              </a:extLst>
            </p:cNvPr>
            <p:cNvSpPr txBox="1">
              <a:spLocks/>
            </p:cNvSpPr>
            <p:nvPr/>
          </p:nvSpPr>
          <p:spPr>
            <a:xfrm>
              <a:off x="3352800" y="-7836650"/>
              <a:ext cx="27432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effect</a:t>
              </a:r>
            </a:p>
          </p:txBody>
        </p:sp>
      </p:grpSp>
      <p:sp>
        <p:nvSpPr>
          <p:cNvPr id="1061" name="Rounded Rectangle 1060">
            <a:extLst>
              <a:ext uri="{FF2B5EF4-FFF2-40B4-BE49-F238E27FC236}">
                <a16:creationId xmlns:a16="http://schemas.microsoft.com/office/drawing/2014/main" id="{1DF9BC46-5754-D9FB-5F21-4F6A061BDFE9}"/>
              </a:ext>
            </a:extLst>
          </p:cNvPr>
          <p:cNvSpPr/>
          <p:nvPr/>
        </p:nvSpPr>
        <p:spPr>
          <a:xfrm>
            <a:off x="3528597" y="2801348"/>
            <a:ext cx="2502392" cy="7199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D642AB6-462F-4FA7-5EAF-E15628BE36B3}"/>
              </a:ext>
            </a:extLst>
          </p:cNvPr>
          <p:cNvGrpSpPr/>
          <p:nvPr/>
        </p:nvGrpSpPr>
        <p:grpSpPr>
          <a:xfrm>
            <a:off x="6017197" y="-7753214"/>
            <a:ext cx="2555679" cy="35870222"/>
            <a:chOff x="5910872" y="-7753214"/>
            <a:chExt cx="2555679" cy="35870222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87131A7A-4769-6546-D84A-39C005FDAC2E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2507246"/>
              <a:ext cx="248576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rgbClr val="C00000"/>
                  </a:solidFill>
                </a:rPr>
                <a:t>for</a:t>
              </a:r>
            </a:p>
          </p:txBody>
        </p:sp>
        <p:sp>
          <p:nvSpPr>
            <p:cNvPr id="1062" name="Title 1">
              <a:extLst>
                <a:ext uri="{FF2B5EF4-FFF2-40B4-BE49-F238E27FC236}">
                  <a16:creationId xmlns:a16="http://schemas.microsoft.com/office/drawing/2014/main" id="{9B6FB21B-4EA7-DCCC-7534-ACE97E120A86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3643774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makes</a:t>
              </a:r>
            </a:p>
          </p:txBody>
        </p:sp>
        <p:sp>
          <p:nvSpPr>
            <p:cNvPr id="1063" name="Title 1">
              <a:extLst>
                <a:ext uri="{FF2B5EF4-FFF2-40B4-BE49-F238E27FC236}">
                  <a16:creationId xmlns:a16="http://schemas.microsoft.com/office/drawing/2014/main" id="{01E17DED-BE90-3671-D5AF-F514CA088799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4821998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elevate</a:t>
              </a:r>
            </a:p>
          </p:txBody>
        </p:sp>
        <p:sp>
          <p:nvSpPr>
            <p:cNvPr id="1064" name="Title 1">
              <a:extLst>
                <a:ext uri="{FF2B5EF4-FFF2-40B4-BE49-F238E27FC236}">
                  <a16:creationId xmlns:a16="http://schemas.microsoft.com/office/drawing/2014/main" id="{36594CD3-1E91-2382-5657-3F60B6CA78A2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5996602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daytime</a:t>
              </a:r>
            </a:p>
          </p:txBody>
        </p:sp>
        <p:sp>
          <p:nvSpPr>
            <p:cNvPr id="1065" name="Title 1">
              <a:extLst>
                <a:ext uri="{FF2B5EF4-FFF2-40B4-BE49-F238E27FC236}">
                  <a16:creationId xmlns:a16="http://schemas.microsoft.com/office/drawing/2014/main" id="{F2E9944E-D3A3-1BA8-65DD-0DB48597604E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7167367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comma</a:t>
              </a:r>
            </a:p>
          </p:txBody>
        </p:sp>
        <p:sp>
          <p:nvSpPr>
            <p:cNvPr id="1066" name="Title 1">
              <a:extLst>
                <a:ext uri="{FF2B5EF4-FFF2-40B4-BE49-F238E27FC236}">
                  <a16:creationId xmlns:a16="http://schemas.microsoft.com/office/drawing/2014/main" id="{32AB45DD-E878-2C5D-29BE-94A487B8A7BA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8286162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queue</a:t>
              </a:r>
            </a:p>
          </p:txBody>
        </p:sp>
        <p:sp>
          <p:nvSpPr>
            <p:cNvPr id="1067" name="Title 1">
              <a:extLst>
                <a:ext uri="{FF2B5EF4-FFF2-40B4-BE49-F238E27FC236}">
                  <a16:creationId xmlns:a16="http://schemas.microsoft.com/office/drawing/2014/main" id="{E2786F1B-091E-B930-38FD-47FE97D8F0CB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1772173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arrow</a:t>
              </a:r>
            </a:p>
          </p:txBody>
        </p:sp>
        <p:sp>
          <p:nvSpPr>
            <p:cNvPr id="1068" name="Title 1">
              <a:extLst>
                <a:ext uri="{FF2B5EF4-FFF2-40B4-BE49-F238E27FC236}">
                  <a16:creationId xmlns:a16="http://schemas.microsoft.com/office/drawing/2014/main" id="{9B8FE7C4-1068-EFB7-4E0C-A5EC6F957833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9440211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left</a:t>
              </a:r>
            </a:p>
          </p:txBody>
        </p:sp>
        <p:sp>
          <p:nvSpPr>
            <p:cNvPr id="1069" name="Title 1">
              <a:extLst>
                <a:ext uri="{FF2B5EF4-FFF2-40B4-BE49-F238E27FC236}">
                  <a16:creationId xmlns:a16="http://schemas.microsoft.com/office/drawing/2014/main" id="{ED277724-36A9-2C1B-6292-7319477A6258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0665905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monkey</a:t>
              </a:r>
            </a:p>
          </p:txBody>
        </p:sp>
        <p:sp>
          <p:nvSpPr>
            <p:cNvPr id="1070" name="Title 1">
              <a:extLst>
                <a:ext uri="{FF2B5EF4-FFF2-40B4-BE49-F238E27FC236}">
                  <a16:creationId xmlns:a16="http://schemas.microsoft.com/office/drawing/2014/main" id="{1D6F4541-34EC-9E3F-3C9B-51DEA6F6CB32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2938371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tonight</a:t>
              </a:r>
            </a:p>
          </p:txBody>
        </p:sp>
        <p:sp>
          <p:nvSpPr>
            <p:cNvPr id="1071" name="Title 1">
              <a:extLst>
                <a:ext uri="{FF2B5EF4-FFF2-40B4-BE49-F238E27FC236}">
                  <a16:creationId xmlns:a16="http://schemas.microsoft.com/office/drawing/2014/main" id="{E7F52708-8D69-0AE4-880A-07A35120750B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4072467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before</a:t>
              </a:r>
            </a:p>
          </p:txBody>
        </p:sp>
        <p:sp>
          <p:nvSpPr>
            <p:cNvPr id="1072" name="Title 1">
              <a:extLst>
                <a:ext uri="{FF2B5EF4-FFF2-40B4-BE49-F238E27FC236}">
                  <a16:creationId xmlns:a16="http://schemas.microsoft.com/office/drawing/2014/main" id="{BAEED944-9953-6C16-6A33-B339F001EFB8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5208414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diffusion</a:t>
              </a:r>
            </a:p>
          </p:txBody>
        </p:sp>
        <p:sp>
          <p:nvSpPr>
            <p:cNvPr id="1074" name="Title 1">
              <a:extLst>
                <a:ext uri="{FF2B5EF4-FFF2-40B4-BE49-F238E27FC236}">
                  <a16:creationId xmlns:a16="http://schemas.microsoft.com/office/drawing/2014/main" id="{08E29938-2EFC-F514-474F-683ABCF2CFAC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6362752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makes</a:t>
              </a:r>
            </a:p>
          </p:txBody>
        </p:sp>
        <p:sp>
          <p:nvSpPr>
            <p:cNvPr id="1075" name="Title 1">
              <a:extLst>
                <a:ext uri="{FF2B5EF4-FFF2-40B4-BE49-F238E27FC236}">
                  <a16:creationId xmlns:a16="http://schemas.microsoft.com/office/drawing/2014/main" id="{93685349-67EC-42A5-D4F7-84D7ED05D436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7617176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elevate</a:t>
              </a:r>
            </a:p>
          </p:txBody>
        </p:sp>
        <p:sp>
          <p:nvSpPr>
            <p:cNvPr id="1076" name="Title 1">
              <a:extLst>
                <a:ext uri="{FF2B5EF4-FFF2-40B4-BE49-F238E27FC236}">
                  <a16:creationId xmlns:a16="http://schemas.microsoft.com/office/drawing/2014/main" id="{005226B2-D1BE-1AFB-AADD-DB39774B28A9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8690180"/>
              <a:ext cx="255567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diffusion</a:t>
              </a:r>
            </a:p>
          </p:txBody>
        </p:sp>
        <p:sp>
          <p:nvSpPr>
            <p:cNvPr id="1077" name="Title 1">
              <a:extLst>
                <a:ext uri="{FF2B5EF4-FFF2-40B4-BE49-F238E27FC236}">
                  <a16:creationId xmlns:a16="http://schemas.microsoft.com/office/drawing/2014/main" id="{C1C053C5-5806-BC26-A9DB-E27D47BE08AF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9886345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comma</a:t>
              </a:r>
            </a:p>
          </p:txBody>
        </p:sp>
        <p:sp>
          <p:nvSpPr>
            <p:cNvPr id="1078" name="Title 1">
              <a:extLst>
                <a:ext uri="{FF2B5EF4-FFF2-40B4-BE49-F238E27FC236}">
                  <a16:creationId xmlns:a16="http://schemas.microsoft.com/office/drawing/2014/main" id="{405481C1-F241-3A7A-67FD-DE5C394B7EE0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21005140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queue</a:t>
              </a:r>
            </a:p>
          </p:txBody>
        </p:sp>
        <p:sp>
          <p:nvSpPr>
            <p:cNvPr id="1079" name="Title 1">
              <a:extLst>
                <a:ext uri="{FF2B5EF4-FFF2-40B4-BE49-F238E27FC236}">
                  <a16:creationId xmlns:a16="http://schemas.microsoft.com/office/drawing/2014/main" id="{499D8DC2-360C-569C-950D-AD90DE97EE28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24491151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arrow</a:t>
              </a:r>
            </a:p>
          </p:txBody>
        </p:sp>
        <p:sp>
          <p:nvSpPr>
            <p:cNvPr id="1080" name="Title 1">
              <a:extLst>
                <a:ext uri="{FF2B5EF4-FFF2-40B4-BE49-F238E27FC236}">
                  <a16:creationId xmlns:a16="http://schemas.microsoft.com/office/drawing/2014/main" id="{5BF5979E-16A4-992D-B8F4-67D55EE5A4DF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22159189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left</a:t>
              </a:r>
            </a:p>
          </p:txBody>
        </p:sp>
        <p:sp>
          <p:nvSpPr>
            <p:cNvPr id="1081" name="Title 1">
              <a:extLst>
                <a:ext uri="{FF2B5EF4-FFF2-40B4-BE49-F238E27FC236}">
                  <a16:creationId xmlns:a16="http://schemas.microsoft.com/office/drawing/2014/main" id="{137F53B7-61CE-1D84-136E-B04DFEB41849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23384883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monkey</a:t>
              </a:r>
            </a:p>
          </p:txBody>
        </p:sp>
        <p:sp>
          <p:nvSpPr>
            <p:cNvPr id="1082" name="Title 1">
              <a:extLst>
                <a:ext uri="{FF2B5EF4-FFF2-40B4-BE49-F238E27FC236}">
                  <a16:creationId xmlns:a16="http://schemas.microsoft.com/office/drawing/2014/main" id="{B38898A6-AAD4-DB11-3B6D-A33FC44509EE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25657349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tonight</a:t>
              </a:r>
            </a:p>
          </p:txBody>
        </p:sp>
        <p:sp>
          <p:nvSpPr>
            <p:cNvPr id="1083" name="Title 1">
              <a:extLst>
                <a:ext uri="{FF2B5EF4-FFF2-40B4-BE49-F238E27FC236}">
                  <a16:creationId xmlns:a16="http://schemas.microsoft.com/office/drawing/2014/main" id="{B42D8597-0F4C-4B64-A1FE-FB8B73484B73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26791445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before</a:t>
              </a:r>
            </a:p>
          </p:txBody>
        </p:sp>
        <p:sp>
          <p:nvSpPr>
            <p:cNvPr id="1101" name="Title 1">
              <a:extLst>
                <a:ext uri="{FF2B5EF4-FFF2-40B4-BE49-F238E27FC236}">
                  <a16:creationId xmlns:a16="http://schemas.microsoft.com/office/drawing/2014/main" id="{8170677E-D18F-BDFB-5E0B-619C63502F81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-7753214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elevate</a:t>
              </a:r>
            </a:p>
          </p:txBody>
        </p:sp>
        <p:sp>
          <p:nvSpPr>
            <p:cNvPr id="1102" name="Title 1">
              <a:extLst>
                <a:ext uri="{FF2B5EF4-FFF2-40B4-BE49-F238E27FC236}">
                  <a16:creationId xmlns:a16="http://schemas.microsoft.com/office/drawing/2014/main" id="{809CDAD5-8219-3D60-5F3E-7147631CC41F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-6680210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rgbClr val="C00000"/>
                  </a:solidFill>
                </a:rPr>
                <a:t>daytime</a:t>
              </a:r>
            </a:p>
          </p:txBody>
        </p:sp>
        <p:sp>
          <p:nvSpPr>
            <p:cNvPr id="1103" name="Title 1">
              <a:extLst>
                <a:ext uri="{FF2B5EF4-FFF2-40B4-BE49-F238E27FC236}">
                  <a16:creationId xmlns:a16="http://schemas.microsoft.com/office/drawing/2014/main" id="{0D310B2D-8CCD-4531-2DE6-A2297D88DEE6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-5484045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comma</a:t>
              </a:r>
            </a:p>
          </p:txBody>
        </p:sp>
        <p:sp>
          <p:nvSpPr>
            <p:cNvPr id="1104" name="Title 1">
              <a:extLst>
                <a:ext uri="{FF2B5EF4-FFF2-40B4-BE49-F238E27FC236}">
                  <a16:creationId xmlns:a16="http://schemas.microsoft.com/office/drawing/2014/main" id="{4CF7D045-00DF-7F5C-C298-48AA1C2E9C21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-4365250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queue</a:t>
              </a:r>
            </a:p>
          </p:txBody>
        </p:sp>
        <p:sp>
          <p:nvSpPr>
            <p:cNvPr id="1105" name="Title 1">
              <a:extLst>
                <a:ext uri="{FF2B5EF4-FFF2-40B4-BE49-F238E27FC236}">
                  <a16:creationId xmlns:a16="http://schemas.microsoft.com/office/drawing/2014/main" id="{AF89F68F-DEAF-CCB8-E764-DA9AEF35B90F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-836709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arrow</a:t>
              </a:r>
            </a:p>
          </p:txBody>
        </p:sp>
        <p:sp>
          <p:nvSpPr>
            <p:cNvPr id="1106" name="Title 1">
              <a:extLst>
                <a:ext uri="{FF2B5EF4-FFF2-40B4-BE49-F238E27FC236}">
                  <a16:creationId xmlns:a16="http://schemas.microsoft.com/office/drawing/2014/main" id="{77032280-B8AF-F857-55AE-B3BBC2616062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-3211201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left</a:t>
              </a:r>
            </a:p>
          </p:txBody>
        </p:sp>
        <p:sp>
          <p:nvSpPr>
            <p:cNvPr id="1107" name="Title 1">
              <a:extLst>
                <a:ext uri="{FF2B5EF4-FFF2-40B4-BE49-F238E27FC236}">
                  <a16:creationId xmlns:a16="http://schemas.microsoft.com/office/drawing/2014/main" id="{762884B8-3E36-FAA6-ADE3-4B6046D9B93C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-1985507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monkey</a:t>
              </a:r>
            </a:p>
          </p:txBody>
        </p:sp>
        <p:sp>
          <p:nvSpPr>
            <p:cNvPr id="1108" name="Title 1">
              <a:extLst>
                <a:ext uri="{FF2B5EF4-FFF2-40B4-BE49-F238E27FC236}">
                  <a16:creationId xmlns:a16="http://schemas.microsoft.com/office/drawing/2014/main" id="{53CE93DD-371D-92F2-F355-957619C5ED06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329489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tonight</a:t>
              </a:r>
            </a:p>
          </p:txBody>
        </p:sp>
        <p:sp>
          <p:nvSpPr>
            <p:cNvPr id="1109" name="Title 1">
              <a:extLst>
                <a:ext uri="{FF2B5EF4-FFF2-40B4-BE49-F238E27FC236}">
                  <a16:creationId xmlns:a16="http://schemas.microsoft.com/office/drawing/2014/main" id="{7DA337AE-8A09-DF98-17AB-B49E61FACB45}"/>
                </a:ext>
              </a:extLst>
            </p:cNvPr>
            <p:cNvSpPr txBox="1">
              <a:spLocks/>
            </p:cNvSpPr>
            <p:nvPr/>
          </p:nvSpPr>
          <p:spPr>
            <a:xfrm>
              <a:off x="5910872" y="1463585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before</a:t>
              </a:r>
            </a:p>
          </p:txBody>
        </p:sp>
      </p:grpSp>
      <p:sp>
        <p:nvSpPr>
          <p:cNvPr id="1111" name="Rounded Rectangle 1110">
            <a:extLst>
              <a:ext uri="{FF2B5EF4-FFF2-40B4-BE49-F238E27FC236}">
                <a16:creationId xmlns:a16="http://schemas.microsoft.com/office/drawing/2014/main" id="{99CF116D-9DB5-E989-87B8-60CAFE5D1730}"/>
              </a:ext>
            </a:extLst>
          </p:cNvPr>
          <p:cNvSpPr/>
          <p:nvPr/>
        </p:nvSpPr>
        <p:spPr>
          <a:xfrm>
            <a:off x="6073891" y="2783628"/>
            <a:ext cx="2429067" cy="7199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2FFBA310-80F6-9646-1BC3-89DBE69037C9}"/>
              </a:ext>
            </a:extLst>
          </p:cNvPr>
          <p:cNvGrpSpPr/>
          <p:nvPr/>
        </p:nvGrpSpPr>
        <p:grpSpPr>
          <a:xfrm>
            <a:off x="8494235" y="-7797951"/>
            <a:ext cx="2343243" cy="35931175"/>
            <a:chOff x="8367235" y="-7797951"/>
            <a:chExt cx="2343243" cy="35931175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495B3D3-1661-C9BC-BC29-21B522960712}"/>
                </a:ext>
              </a:extLst>
            </p:cNvPr>
            <p:cNvSpPr txBox="1">
              <a:spLocks/>
            </p:cNvSpPr>
            <p:nvPr/>
          </p:nvSpPr>
          <p:spPr>
            <a:xfrm>
              <a:off x="8367235" y="2485981"/>
              <a:ext cx="232398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rgbClr val="C00000"/>
                  </a:solidFill>
                </a:rPr>
                <a:t>discrete</a:t>
              </a:r>
            </a:p>
          </p:txBody>
        </p:sp>
        <p:sp>
          <p:nvSpPr>
            <p:cNvPr id="1112" name="Title 1">
              <a:extLst>
                <a:ext uri="{FF2B5EF4-FFF2-40B4-BE49-F238E27FC236}">
                  <a16:creationId xmlns:a16="http://schemas.microsoft.com/office/drawing/2014/main" id="{73752A83-ED83-7EAA-086F-DF4701378831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3674235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rain</a:t>
              </a:r>
            </a:p>
          </p:txBody>
        </p:sp>
        <p:sp>
          <p:nvSpPr>
            <p:cNvPr id="1113" name="Title 1">
              <a:extLst>
                <a:ext uri="{FF2B5EF4-FFF2-40B4-BE49-F238E27FC236}">
                  <a16:creationId xmlns:a16="http://schemas.microsoft.com/office/drawing/2014/main" id="{79B329BE-1E55-3B67-9327-1C26C6320E63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4814304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may</a:t>
              </a:r>
            </a:p>
          </p:txBody>
        </p:sp>
        <p:sp>
          <p:nvSpPr>
            <p:cNvPr id="1114" name="Title 1">
              <a:extLst>
                <a:ext uri="{FF2B5EF4-FFF2-40B4-BE49-F238E27FC236}">
                  <a16:creationId xmlns:a16="http://schemas.microsoft.com/office/drawing/2014/main" id="{A98DB0FD-5CE7-5667-4345-8C732010F40C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5953328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ears</a:t>
              </a:r>
            </a:p>
          </p:txBody>
        </p:sp>
        <p:sp>
          <p:nvSpPr>
            <p:cNvPr id="1115" name="Title 1">
              <a:extLst>
                <a:ext uri="{FF2B5EF4-FFF2-40B4-BE49-F238E27FC236}">
                  <a16:creationId xmlns:a16="http://schemas.microsoft.com/office/drawing/2014/main" id="{455DDED7-2391-DE96-DDDB-BD7B31D8B6C1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7167367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yes</a:t>
              </a:r>
            </a:p>
          </p:txBody>
        </p:sp>
        <p:sp>
          <p:nvSpPr>
            <p:cNvPr id="1116" name="Title 1">
              <a:extLst>
                <a:ext uri="{FF2B5EF4-FFF2-40B4-BE49-F238E27FC236}">
                  <a16:creationId xmlns:a16="http://schemas.microsoft.com/office/drawing/2014/main" id="{8F2116ED-21E8-CC0F-ABEB-5B4075F05912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8306391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pot</a:t>
              </a:r>
            </a:p>
          </p:txBody>
        </p:sp>
        <p:sp>
          <p:nvSpPr>
            <p:cNvPr id="1117" name="Title 1">
              <a:extLst>
                <a:ext uri="{FF2B5EF4-FFF2-40B4-BE49-F238E27FC236}">
                  <a16:creationId xmlns:a16="http://schemas.microsoft.com/office/drawing/2014/main" id="{AF053123-CD00-852A-962E-AE12E096E3E4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9344096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row</a:t>
              </a:r>
            </a:p>
          </p:txBody>
        </p:sp>
        <p:sp>
          <p:nvSpPr>
            <p:cNvPr id="1118" name="Title 1">
              <a:extLst>
                <a:ext uri="{FF2B5EF4-FFF2-40B4-BE49-F238E27FC236}">
                  <a16:creationId xmlns:a16="http://schemas.microsoft.com/office/drawing/2014/main" id="{78C52E4C-10E1-7BEB-29D1-CD4A26D2BFA4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0676954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below</a:t>
              </a:r>
            </a:p>
          </p:txBody>
        </p:sp>
        <p:sp>
          <p:nvSpPr>
            <p:cNvPr id="1119" name="Title 1">
              <a:extLst>
                <a:ext uri="{FF2B5EF4-FFF2-40B4-BE49-F238E27FC236}">
                  <a16:creationId xmlns:a16="http://schemas.microsoft.com/office/drawing/2014/main" id="{CFF701FB-4C15-DAB8-8D9F-2B723B890402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1798478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of</a:t>
              </a:r>
            </a:p>
          </p:txBody>
        </p:sp>
        <p:sp>
          <p:nvSpPr>
            <p:cNvPr id="1120" name="Title 1">
              <a:extLst>
                <a:ext uri="{FF2B5EF4-FFF2-40B4-BE49-F238E27FC236}">
                  <a16:creationId xmlns:a16="http://schemas.microsoft.com/office/drawing/2014/main" id="{0DD3E03A-70E3-CB69-4917-7BEFCB4D1D97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2920002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tags</a:t>
              </a:r>
            </a:p>
          </p:txBody>
        </p:sp>
        <p:sp>
          <p:nvSpPr>
            <p:cNvPr id="1121" name="Title 1">
              <a:extLst>
                <a:ext uri="{FF2B5EF4-FFF2-40B4-BE49-F238E27FC236}">
                  <a16:creationId xmlns:a16="http://schemas.microsoft.com/office/drawing/2014/main" id="{A0CA82B3-D122-2DED-C36E-CA658FC5ED81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4061032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bug</a:t>
              </a:r>
            </a:p>
          </p:txBody>
        </p:sp>
        <p:sp>
          <p:nvSpPr>
            <p:cNvPr id="1134" name="Title 1">
              <a:extLst>
                <a:ext uri="{FF2B5EF4-FFF2-40B4-BE49-F238E27FC236}">
                  <a16:creationId xmlns:a16="http://schemas.microsoft.com/office/drawing/2014/main" id="{F61B4C05-9261-46E6-E6ED-74F2D77F8F57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5232610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models</a:t>
              </a:r>
            </a:p>
          </p:txBody>
        </p:sp>
        <p:sp>
          <p:nvSpPr>
            <p:cNvPr id="1135" name="Title 1">
              <a:extLst>
                <a:ext uri="{FF2B5EF4-FFF2-40B4-BE49-F238E27FC236}">
                  <a16:creationId xmlns:a16="http://schemas.microsoft.com/office/drawing/2014/main" id="{C3370EDF-3F83-D205-BBE0-DF94CE28CF15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6420864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rain</a:t>
              </a:r>
            </a:p>
          </p:txBody>
        </p:sp>
        <p:sp>
          <p:nvSpPr>
            <p:cNvPr id="1136" name="Title 1">
              <a:extLst>
                <a:ext uri="{FF2B5EF4-FFF2-40B4-BE49-F238E27FC236}">
                  <a16:creationId xmlns:a16="http://schemas.microsoft.com/office/drawing/2014/main" id="{3694B72A-845F-D13F-6962-F878D291B3FB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7560933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may</a:t>
              </a:r>
            </a:p>
          </p:txBody>
        </p:sp>
        <p:sp>
          <p:nvSpPr>
            <p:cNvPr id="1137" name="Title 1">
              <a:extLst>
                <a:ext uri="{FF2B5EF4-FFF2-40B4-BE49-F238E27FC236}">
                  <a16:creationId xmlns:a16="http://schemas.microsoft.com/office/drawing/2014/main" id="{E25DFE89-6697-DBFC-206B-090F8E055867}"/>
                </a:ext>
              </a:extLst>
            </p:cNvPr>
            <p:cNvSpPr txBox="1">
              <a:spLocks/>
            </p:cNvSpPr>
            <p:nvPr/>
          </p:nvSpPr>
          <p:spPr>
            <a:xfrm>
              <a:off x="8445875" y="18699957"/>
              <a:ext cx="226460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models</a:t>
              </a:r>
            </a:p>
          </p:txBody>
        </p:sp>
        <p:sp>
          <p:nvSpPr>
            <p:cNvPr id="1138" name="Title 1">
              <a:extLst>
                <a:ext uri="{FF2B5EF4-FFF2-40B4-BE49-F238E27FC236}">
                  <a16:creationId xmlns:a16="http://schemas.microsoft.com/office/drawing/2014/main" id="{F3606532-0A26-AF45-9ADB-A9FB1AE1063F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9913996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yes</a:t>
              </a:r>
            </a:p>
          </p:txBody>
        </p:sp>
        <p:sp>
          <p:nvSpPr>
            <p:cNvPr id="1139" name="Title 1">
              <a:extLst>
                <a:ext uri="{FF2B5EF4-FFF2-40B4-BE49-F238E27FC236}">
                  <a16:creationId xmlns:a16="http://schemas.microsoft.com/office/drawing/2014/main" id="{DE9D5D51-1D5F-3663-67D8-6EAB57EC1F2C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21053020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pot</a:t>
              </a:r>
            </a:p>
          </p:txBody>
        </p:sp>
        <p:sp>
          <p:nvSpPr>
            <p:cNvPr id="1140" name="Title 1">
              <a:extLst>
                <a:ext uri="{FF2B5EF4-FFF2-40B4-BE49-F238E27FC236}">
                  <a16:creationId xmlns:a16="http://schemas.microsoft.com/office/drawing/2014/main" id="{D48D183F-403B-1B62-9857-37B52D5BA198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22090725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row</a:t>
              </a:r>
            </a:p>
          </p:txBody>
        </p:sp>
        <p:sp>
          <p:nvSpPr>
            <p:cNvPr id="1141" name="Title 1">
              <a:extLst>
                <a:ext uri="{FF2B5EF4-FFF2-40B4-BE49-F238E27FC236}">
                  <a16:creationId xmlns:a16="http://schemas.microsoft.com/office/drawing/2014/main" id="{C761E1D5-5F7E-59F3-9C88-D4C58DABD9FB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23423583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below</a:t>
              </a:r>
            </a:p>
          </p:txBody>
        </p:sp>
        <p:sp>
          <p:nvSpPr>
            <p:cNvPr id="1142" name="Title 1">
              <a:extLst>
                <a:ext uri="{FF2B5EF4-FFF2-40B4-BE49-F238E27FC236}">
                  <a16:creationId xmlns:a16="http://schemas.microsoft.com/office/drawing/2014/main" id="{27B7B63D-6B17-5A0C-57A6-AAA5A30D3F40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24545107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of</a:t>
              </a:r>
            </a:p>
          </p:txBody>
        </p:sp>
        <p:sp>
          <p:nvSpPr>
            <p:cNvPr id="1143" name="Title 1">
              <a:extLst>
                <a:ext uri="{FF2B5EF4-FFF2-40B4-BE49-F238E27FC236}">
                  <a16:creationId xmlns:a16="http://schemas.microsoft.com/office/drawing/2014/main" id="{2F6722EC-EF7B-D21F-4365-3BAFE6296739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25666631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tags</a:t>
              </a:r>
            </a:p>
          </p:txBody>
        </p:sp>
        <p:sp>
          <p:nvSpPr>
            <p:cNvPr id="1144" name="Title 1">
              <a:extLst>
                <a:ext uri="{FF2B5EF4-FFF2-40B4-BE49-F238E27FC236}">
                  <a16:creationId xmlns:a16="http://schemas.microsoft.com/office/drawing/2014/main" id="{30D5351E-2480-2366-E9B1-58F2245E073E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26807661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bug</a:t>
              </a:r>
            </a:p>
          </p:txBody>
        </p:sp>
        <p:sp>
          <p:nvSpPr>
            <p:cNvPr id="1147" name="Title 1">
              <a:extLst>
                <a:ext uri="{FF2B5EF4-FFF2-40B4-BE49-F238E27FC236}">
                  <a16:creationId xmlns:a16="http://schemas.microsoft.com/office/drawing/2014/main" id="{E7A2FA1E-A19C-8300-FE1B-CE8E9F197DEC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-7797951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may</a:t>
              </a:r>
            </a:p>
          </p:txBody>
        </p:sp>
        <p:sp>
          <p:nvSpPr>
            <p:cNvPr id="1148" name="Title 1">
              <a:extLst>
                <a:ext uri="{FF2B5EF4-FFF2-40B4-BE49-F238E27FC236}">
                  <a16:creationId xmlns:a16="http://schemas.microsoft.com/office/drawing/2014/main" id="{BC9278A7-35CF-9D50-4FFD-E636EAF4501A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-6658927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solidFill>
                    <a:srgbClr val="C00000"/>
                  </a:solidFill>
                </a:rPr>
                <a:t>ears</a:t>
              </a:r>
            </a:p>
          </p:txBody>
        </p:sp>
        <p:sp>
          <p:nvSpPr>
            <p:cNvPr id="1149" name="Title 1">
              <a:extLst>
                <a:ext uri="{FF2B5EF4-FFF2-40B4-BE49-F238E27FC236}">
                  <a16:creationId xmlns:a16="http://schemas.microsoft.com/office/drawing/2014/main" id="{56A8C2F9-E1A5-A8C5-4293-0B6D41FD1BB9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-5444888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yes</a:t>
              </a:r>
            </a:p>
          </p:txBody>
        </p:sp>
        <p:sp>
          <p:nvSpPr>
            <p:cNvPr id="1150" name="Title 1">
              <a:extLst>
                <a:ext uri="{FF2B5EF4-FFF2-40B4-BE49-F238E27FC236}">
                  <a16:creationId xmlns:a16="http://schemas.microsoft.com/office/drawing/2014/main" id="{1448E38F-E535-2B6F-44B7-2F2AC9A7DBF2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-4305864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pot</a:t>
              </a:r>
            </a:p>
          </p:txBody>
        </p:sp>
        <p:sp>
          <p:nvSpPr>
            <p:cNvPr id="1151" name="Title 1">
              <a:extLst>
                <a:ext uri="{FF2B5EF4-FFF2-40B4-BE49-F238E27FC236}">
                  <a16:creationId xmlns:a16="http://schemas.microsoft.com/office/drawing/2014/main" id="{597875E1-BF76-6440-E3CA-ADFC5376F2A5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-3268159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row</a:t>
              </a:r>
            </a:p>
          </p:txBody>
        </p:sp>
        <p:sp>
          <p:nvSpPr>
            <p:cNvPr id="1152" name="Title 1">
              <a:extLst>
                <a:ext uri="{FF2B5EF4-FFF2-40B4-BE49-F238E27FC236}">
                  <a16:creationId xmlns:a16="http://schemas.microsoft.com/office/drawing/2014/main" id="{DF66BEAB-C061-C623-E0FD-A7C5CB94649E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-1935301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below</a:t>
              </a:r>
            </a:p>
          </p:txBody>
        </p:sp>
        <p:sp>
          <p:nvSpPr>
            <p:cNvPr id="1153" name="Title 1">
              <a:extLst>
                <a:ext uri="{FF2B5EF4-FFF2-40B4-BE49-F238E27FC236}">
                  <a16:creationId xmlns:a16="http://schemas.microsoft.com/office/drawing/2014/main" id="{A564916F-1AD5-FBF9-94D8-ACF1862ACD27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-813777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of</a:t>
              </a:r>
            </a:p>
          </p:txBody>
        </p:sp>
        <p:sp>
          <p:nvSpPr>
            <p:cNvPr id="1154" name="Title 1">
              <a:extLst>
                <a:ext uri="{FF2B5EF4-FFF2-40B4-BE49-F238E27FC236}">
                  <a16:creationId xmlns:a16="http://schemas.microsoft.com/office/drawing/2014/main" id="{8FC2E25B-2995-DEB1-CCFD-E4A6564DF18C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307747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tags</a:t>
              </a:r>
            </a:p>
          </p:txBody>
        </p:sp>
        <p:sp>
          <p:nvSpPr>
            <p:cNvPr id="1155" name="Title 1">
              <a:extLst>
                <a:ext uri="{FF2B5EF4-FFF2-40B4-BE49-F238E27FC236}">
                  <a16:creationId xmlns:a16="http://schemas.microsoft.com/office/drawing/2014/main" id="{5B93731B-1664-EBBA-F51A-F39CBA0BB627}"/>
                </a:ext>
              </a:extLst>
            </p:cNvPr>
            <p:cNvSpPr txBox="1">
              <a:spLocks/>
            </p:cNvSpPr>
            <p:nvPr/>
          </p:nvSpPr>
          <p:spPr>
            <a:xfrm>
              <a:off x="8445876" y="1448777"/>
              <a:ext cx="20462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/>
                <a:t>bug</a:t>
              </a:r>
            </a:p>
          </p:txBody>
        </p:sp>
      </p:grpSp>
      <p:sp>
        <p:nvSpPr>
          <p:cNvPr id="1157" name="Rounded Rectangle 1156">
            <a:extLst>
              <a:ext uri="{FF2B5EF4-FFF2-40B4-BE49-F238E27FC236}">
                <a16:creationId xmlns:a16="http://schemas.microsoft.com/office/drawing/2014/main" id="{58AAF5A5-BE7A-0570-62D0-3311602071D2}"/>
              </a:ext>
            </a:extLst>
          </p:cNvPr>
          <p:cNvSpPr/>
          <p:nvPr/>
        </p:nvSpPr>
        <p:spPr>
          <a:xfrm>
            <a:off x="8564556" y="2784619"/>
            <a:ext cx="2173454" cy="7199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2F089D-9484-B867-AFF3-F551DA4BAC83}"/>
                  </a:ext>
                </a:extLst>
              </p:cNvPr>
              <p:cNvSpPr txBox="1"/>
              <p:nvPr/>
            </p:nvSpPr>
            <p:spPr>
              <a:xfrm>
                <a:off x="10581478" y="4034479"/>
                <a:ext cx="17318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“Pull me!”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2F089D-9484-B867-AFF3-F551DA4BA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478" y="4034479"/>
                <a:ext cx="1731832" cy="830997"/>
              </a:xfrm>
              <a:prstGeom prst="rect">
                <a:avLst/>
              </a:prstGeom>
              <a:blipFill>
                <a:blip r:embed="rId4"/>
                <a:stretch>
                  <a:fillRect l="-5839" t="-5970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0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repeatCount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" dur="1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0" presetID="42" presetClass="path" presetSubtype="0" accel="50000" fill="hold" nodeType="after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3.7037E-7 L 0.00664 -2.35463 " pathEditMode="relative" rAng="0" ptsTypes="AA" p14:bounceEnd="50000">
                                          <p:cBhvr>
                                            <p:cTn id="21" dur="20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6" y="-1177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1134 L -0.00274 -2.36412 " pathEditMode="relative" rAng="0" ptsTypes="AA" p14:bounceEnd="50000">
                                          <p:cBhvr>
                                            <p:cTn id="23" dur="2000" fill="hold"/>
                                            <p:tgtEl>
                                              <p:spTgt spid="10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" y="-11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0" accel="50000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70833E-6 -2.22222E-6 L 0.00455 -2.35509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1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1" y="-1177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0.00443 -0.00116 L -0.00443 -2.35671 " pathEditMode="relative" rAng="0" ptsTypes="AA" p14:bounceEnd="50000">
                                          <p:cBhvr>
                                            <p:cTn id="27" dur="2000" fill="hold"/>
                                            <p:tgtEl>
                                              <p:spTgt spid="11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1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repeatCount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" dur="1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0" presetID="42" presetClass="path" presetSubtype="0" accel="5000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3.7037E-7 L 0.00664 -2.35463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6" y="-1177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1134 L -0.00274 -2.36412 " pathEditMode="relative" rAng="0" ptsTypes="AA">
                                          <p:cBhvr>
                                            <p:cTn id="23" dur="2000" fill="hold"/>
                                            <p:tgtEl>
                                              <p:spTgt spid="10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" y="-11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0" ac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70833E-6 -2.22222E-6 L 0.00455 -2.35509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1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1" y="-1177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0.00443 -0.00116 L -0.00443 -2.35671 " pathEditMode="relative" rAng="0" ptsTypes="AA">
                                          <p:cBhvr>
                                            <p:cTn id="27" dur="2000" fill="hold"/>
                                            <p:tgtEl>
                                              <p:spTgt spid="11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1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133</Words>
  <Application>Microsoft Macintosh PowerPoint</Application>
  <PresentationFormat>Widescreen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Yair Zvi Schiff</dc:creator>
  <cp:lastModifiedBy>Yair Zvi Schiff</cp:lastModifiedBy>
  <cp:revision>12</cp:revision>
  <dcterms:created xsi:type="dcterms:W3CDTF">2024-10-22T03:55:42Z</dcterms:created>
  <dcterms:modified xsi:type="dcterms:W3CDTF">2024-10-22T14:24:29Z</dcterms:modified>
</cp:coreProperties>
</file>