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4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49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5780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05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57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17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30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5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53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7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8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77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49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70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07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18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6963FB-82EC-4889-8932-6782282DD8E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5893-CF89-46ED-8D87-1FB11226A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334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설명선: 굽은 선 19">
            <a:extLst>
              <a:ext uri="{FF2B5EF4-FFF2-40B4-BE49-F238E27FC236}">
                <a16:creationId xmlns:a16="http://schemas.microsoft.com/office/drawing/2014/main" id="{80EEB9BF-2678-4731-9BDF-2978A9A695EA}"/>
              </a:ext>
            </a:extLst>
          </p:cNvPr>
          <p:cNvSpPr/>
          <p:nvPr/>
        </p:nvSpPr>
        <p:spPr>
          <a:xfrm>
            <a:off x="1798883" y="5735945"/>
            <a:ext cx="1152114" cy="410483"/>
          </a:xfrm>
          <a:prstGeom prst="borderCallout2">
            <a:avLst>
              <a:gd name="adj1" fmla="val 18033"/>
              <a:gd name="adj2" fmla="val -207"/>
              <a:gd name="adj3" fmla="val 18750"/>
              <a:gd name="adj4" fmla="val -16667"/>
              <a:gd name="adj5" fmla="val 52802"/>
              <a:gd name="adj6" fmla="val -7366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10:27:11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FF5D7-AF67-4EE4-B739-941540C84759}"/>
              </a:ext>
            </a:extLst>
          </p:cNvPr>
          <p:cNvSpPr txBox="1"/>
          <p:nvPr/>
        </p:nvSpPr>
        <p:spPr>
          <a:xfrm>
            <a:off x="1136342" y="114649"/>
            <a:ext cx="6871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/>
              <a:t>Checkpointer</a:t>
            </a:r>
            <a:r>
              <a:rPr lang="en-US" altLang="ko-KR" sz="1600" dirty="0"/>
              <a:t>: Commute time tracker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B53A8-7035-4974-AD12-50530DEFADCB}"/>
              </a:ext>
            </a:extLst>
          </p:cNvPr>
          <p:cNvSpPr txBox="1"/>
          <p:nvPr/>
        </p:nvSpPr>
        <p:spPr>
          <a:xfrm>
            <a:off x="219713" y="1438183"/>
            <a:ext cx="40687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 am a commuting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Bus commuting time varies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Record elapsed time everyday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Observe the trend and estimate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C9DB2-842E-4894-B9EA-BE4118DE69DF}"/>
              </a:ext>
            </a:extLst>
          </p:cNvPr>
          <p:cNvSpPr txBox="1"/>
          <p:nvPr/>
        </p:nvSpPr>
        <p:spPr>
          <a:xfrm>
            <a:off x="4855546" y="1876504"/>
            <a:ext cx="371518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/>
              <a:t>As-Is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Measure current date &amp;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Record multiple checkpoints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Show the storage using Toast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sz="2400" dirty="0"/>
              <a:t>To-Be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GPS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Record current location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Automatically record at specific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Insert/Delete checkpoints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Send/Organize/Read saved checkpoints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CCBC226-6B8E-43B9-B3C8-5000698659BD}"/>
              </a:ext>
            </a:extLst>
          </p:cNvPr>
          <p:cNvSpPr/>
          <p:nvPr/>
        </p:nvSpPr>
        <p:spPr>
          <a:xfrm>
            <a:off x="526834" y="5735945"/>
            <a:ext cx="523783" cy="523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집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217E0AF-531B-4F04-9094-776F1037EEC8}"/>
              </a:ext>
            </a:extLst>
          </p:cNvPr>
          <p:cNvSpPr/>
          <p:nvPr/>
        </p:nvSpPr>
        <p:spPr>
          <a:xfrm>
            <a:off x="1598707" y="3992880"/>
            <a:ext cx="523783" cy="523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EBCAE7F-FF56-4259-B510-F1C39A7AF0B9}"/>
              </a:ext>
            </a:extLst>
          </p:cNvPr>
          <p:cNvSpPr/>
          <p:nvPr/>
        </p:nvSpPr>
        <p:spPr>
          <a:xfrm>
            <a:off x="2965235" y="4230995"/>
            <a:ext cx="523783" cy="523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9CA56B-376F-43C5-8D3B-57C733586CCA}"/>
              </a:ext>
            </a:extLst>
          </p:cNvPr>
          <p:cNvSpPr/>
          <p:nvPr/>
        </p:nvSpPr>
        <p:spPr>
          <a:xfrm>
            <a:off x="4208293" y="4035686"/>
            <a:ext cx="523783" cy="523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학교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F90D1C7-282E-4DDB-B033-72550277647A}"/>
              </a:ext>
            </a:extLst>
          </p:cNvPr>
          <p:cNvCxnSpPr>
            <a:stCxn id="7" idx="7"/>
            <a:endCxn id="8" idx="3"/>
          </p:cNvCxnSpPr>
          <p:nvPr/>
        </p:nvCxnSpPr>
        <p:spPr>
          <a:xfrm flipV="1">
            <a:off x="973911" y="4439957"/>
            <a:ext cx="701502" cy="13726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062F76D-3AA1-4842-B5DA-CC305885CE64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122490" y="4254772"/>
            <a:ext cx="842745" cy="2381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043B8B-6245-4EF1-AD71-E350814108C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489018" y="4297578"/>
            <a:ext cx="719275" cy="1953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설명선: 굽은 선 20">
            <a:extLst>
              <a:ext uri="{FF2B5EF4-FFF2-40B4-BE49-F238E27FC236}">
                <a16:creationId xmlns:a16="http://schemas.microsoft.com/office/drawing/2014/main" id="{A76B35CE-5774-4982-B089-AC87A85951AF}"/>
              </a:ext>
            </a:extLst>
          </p:cNvPr>
          <p:cNvSpPr/>
          <p:nvPr/>
        </p:nvSpPr>
        <p:spPr>
          <a:xfrm>
            <a:off x="288643" y="3457361"/>
            <a:ext cx="1152114" cy="410483"/>
          </a:xfrm>
          <a:prstGeom prst="borderCallout2">
            <a:avLst>
              <a:gd name="adj1" fmla="val 94143"/>
              <a:gd name="adj2" fmla="val 81145"/>
              <a:gd name="adj3" fmla="val 224804"/>
              <a:gd name="adj4" fmla="val 66669"/>
              <a:gd name="adj5" fmla="val 212448"/>
              <a:gd name="adj6" fmla="val 11350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10:31:52</a:t>
            </a:r>
            <a:endParaRPr lang="ko-KR" altLang="en-US" dirty="0"/>
          </a:p>
        </p:txBody>
      </p:sp>
      <p:sp>
        <p:nvSpPr>
          <p:cNvPr id="22" name="설명선: 굽은 선 21">
            <a:extLst>
              <a:ext uri="{FF2B5EF4-FFF2-40B4-BE49-F238E27FC236}">
                <a16:creationId xmlns:a16="http://schemas.microsoft.com/office/drawing/2014/main" id="{16BD68B6-AF7A-4699-8368-6B56E006AEAE}"/>
              </a:ext>
            </a:extLst>
          </p:cNvPr>
          <p:cNvSpPr/>
          <p:nvPr/>
        </p:nvSpPr>
        <p:spPr>
          <a:xfrm>
            <a:off x="3419887" y="5445973"/>
            <a:ext cx="1152114" cy="410483"/>
          </a:xfrm>
          <a:prstGeom prst="borderCallout2">
            <a:avLst>
              <a:gd name="adj1" fmla="val 5038"/>
              <a:gd name="adj2" fmla="val 32864"/>
              <a:gd name="adj3" fmla="val -101913"/>
              <a:gd name="adj4" fmla="val 31615"/>
              <a:gd name="adj5" fmla="val -177385"/>
              <a:gd name="adj6" fmla="val -62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10:31:52</a:t>
            </a:r>
            <a:endParaRPr lang="ko-KR" altLang="en-US" dirty="0"/>
          </a:p>
        </p:txBody>
      </p:sp>
      <p:sp>
        <p:nvSpPr>
          <p:cNvPr id="23" name="설명선: 굽은 선 22">
            <a:extLst>
              <a:ext uri="{FF2B5EF4-FFF2-40B4-BE49-F238E27FC236}">
                <a16:creationId xmlns:a16="http://schemas.microsoft.com/office/drawing/2014/main" id="{5C5DD209-6A0C-4772-8402-052B6A151DCB}"/>
              </a:ext>
            </a:extLst>
          </p:cNvPr>
          <p:cNvSpPr/>
          <p:nvPr/>
        </p:nvSpPr>
        <p:spPr>
          <a:xfrm>
            <a:off x="2572094" y="3558621"/>
            <a:ext cx="1152114" cy="410483"/>
          </a:xfrm>
          <a:prstGeom prst="borderCallout2">
            <a:avLst>
              <a:gd name="adj1" fmla="val 123845"/>
              <a:gd name="adj2" fmla="val 153236"/>
              <a:gd name="adj3" fmla="val 52164"/>
              <a:gd name="adj4" fmla="val 137438"/>
              <a:gd name="adj5" fmla="val 49089"/>
              <a:gd name="adj6" fmla="val 10358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10:45:27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197F8-041C-4824-8822-CDD4BFF20229}"/>
              </a:ext>
            </a:extLst>
          </p:cNvPr>
          <p:cNvSpPr txBox="1"/>
          <p:nvPr/>
        </p:nvSpPr>
        <p:spPr>
          <a:xfrm>
            <a:off x="6713139" y="1195631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December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24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설명선: 굽은 선 19">
            <a:extLst>
              <a:ext uri="{FF2B5EF4-FFF2-40B4-BE49-F238E27FC236}">
                <a16:creationId xmlns:a16="http://schemas.microsoft.com/office/drawing/2014/main" id="{80EEB9BF-2678-4731-9BDF-2978A9A695EA}"/>
              </a:ext>
            </a:extLst>
          </p:cNvPr>
          <p:cNvSpPr/>
          <p:nvPr/>
        </p:nvSpPr>
        <p:spPr>
          <a:xfrm>
            <a:off x="1798883" y="5735945"/>
            <a:ext cx="1152114" cy="410483"/>
          </a:xfrm>
          <a:prstGeom prst="borderCallout2">
            <a:avLst>
              <a:gd name="adj1" fmla="val 18033"/>
              <a:gd name="adj2" fmla="val -207"/>
              <a:gd name="adj3" fmla="val 18750"/>
              <a:gd name="adj4" fmla="val -16667"/>
              <a:gd name="adj5" fmla="val 52802"/>
              <a:gd name="adj6" fmla="val -7366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10:27:11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FF5D7-AF67-4EE4-B739-941540C84759}"/>
              </a:ext>
            </a:extLst>
          </p:cNvPr>
          <p:cNvSpPr txBox="1"/>
          <p:nvPr/>
        </p:nvSpPr>
        <p:spPr>
          <a:xfrm>
            <a:off x="1136342" y="114649"/>
            <a:ext cx="6871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/>
              <a:t>Checkpointer</a:t>
            </a:r>
            <a:r>
              <a:rPr lang="en-US" altLang="ko-KR" sz="1600" dirty="0"/>
              <a:t>: </a:t>
            </a:r>
            <a:r>
              <a:rPr lang="ko-KR" altLang="en-US" sz="1600" dirty="0"/>
              <a:t>통학시간 기록기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B53A8-7035-4974-AD12-50530DEFADCB}"/>
              </a:ext>
            </a:extLst>
          </p:cNvPr>
          <p:cNvSpPr txBox="1"/>
          <p:nvPr/>
        </p:nvSpPr>
        <p:spPr>
          <a:xfrm>
            <a:off x="288643" y="1438183"/>
            <a:ext cx="39998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/>
              <a:t>개발동기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나는 통학하는 학생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버스 이용 </a:t>
            </a:r>
            <a:r>
              <a:rPr lang="en-US" altLang="ko-KR" dirty="0"/>
              <a:t>-&gt; </a:t>
            </a:r>
            <a:r>
              <a:rPr lang="ko-KR" altLang="en-US" dirty="0"/>
              <a:t>매번 소요시간이 다름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소요시간 기록</a:t>
            </a:r>
            <a:r>
              <a:rPr lang="en-US" altLang="ko-KR" dirty="0"/>
              <a:t>,</a:t>
            </a:r>
            <a:r>
              <a:rPr lang="ko-KR" altLang="en-US" dirty="0"/>
              <a:t> 경향성을 관찰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관찰을 바탕으로 소요시간 예측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C9DB2-842E-4894-B9EA-BE4118DE69DF}"/>
              </a:ext>
            </a:extLst>
          </p:cNvPr>
          <p:cNvSpPr txBox="1"/>
          <p:nvPr/>
        </p:nvSpPr>
        <p:spPr>
          <a:xfrm>
            <a:off x="4855546" y="1991444"/>
            <a:ext cx="37151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/>
              <a:t>구현한 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날짜</a:t>
            </a:r>
            <a:r>
              <a:rPr lang="en-US" altLang="ko-KR" dirty="0"/>
              <a:t>, </a:t>
            </a:r>
            <a:r>
              <a:rPr lang="ko-KR" altLang="en-US" dirty="0"/>
              <a:t>시각 측정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복수의 데이터 기록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어디에 기록했는 지 </a:t>
            </a:r>
            <a:r>
              <a:rPr lang="en-US" altLang="ko-KR" dirty="0"/>
              <a:t>Toast</a:t>
            </a:r>
            <a:r>
              <a:rPr lang="ko-KR" altLang="en-US" dirty="0"/>
              <a:t>로 표시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ko-KR" altLang="en-US" sz="2400" dirty="0"/>
              <a:t>구현할 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GPS </a:t>
            </a:r>
            <a:r>
              <a:rPr lang="ko-KR" altLang="en-US" dirty="0"/>
              <a:t>활용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기록 시 현재 위치도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특정 지역 진입 시 자동 기록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체크포인트 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기록된 정보 전송</a:t>
            </a:r>
            <a:r>
              <a:rPr lang="en-US" altLang="ko-KR" dirty="0"/>
              <a:t>, </a:t>
            </a:r>
            <a:r>
              <a:rPr lang="ko-KR" altLang="en-US" dirty="0"/>
              <a:t>정리</a:t>
            </a:r>
            <a:r>
              <a:rPr lang="en-US" altLang="ko-KR" dirty="0"/>
              <a:t>, </a:t>
            </a:r>
            <a:r>
              <a:rPr lang="ko-KR" altLang="en-US" dirty="0"/>
              <a:t>열람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CCBC226-6B8E-43B9-B3C8-5000698659BD}"/>
              </a:ext>
            </a:extLst>
          </p:cNvPr>
          <p:cNvSpPr/>
          <p:nvPr/>
        </p:nvSpPr>
        <p:spPr>
          <a:xfrm>
            <a:off x="526834" y="5735945"/>
            <a:ext cx="523783" cy="523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집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217E0AF-531B-4F04-9094-776F1037EEC8}"/>
              </a:ext>
            </a:extLst>
          </p:cNvPr>
          <p:cNvSpPr/>
          <p:nvPr/>
        </p:nvSpPr>
        <p:spPr>
          <a:xfrm>
            <a:off x="1598707" y="3992880"/>
            <a:ext cx="523783" cy="523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EBCAE7F-FF56-4259-B510-F1C39A7AF0B9}"/>
              </a:ext>
            </a:extLst>
          </p:cNvPr>
          <p:cNvSpPr/>
          <p:nvPr/>
        </p:nvSpPr>
        <p:spPr>
          <a:xfrm>
            <a:off x="2965235" y="4230995"/>
            <a:ext cx="523783" cy="523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9CA56B-376F-43C5-8D3B-57C733586CCA}"/>
              </a:ext>
            </a:extLst>
          </p:cNvPr>
          <p:cNvSpPr/>
          <p:nvPr/>
        </p:nvSpPr>
        <p:spPr>
          <a:xfrm>
            <a:off x="4208293" y="4035686"/>
            <a:ext cx="523783" cy="523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학교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F90D1C7-282E-4DDB-B033-72550277647A}"/>
              </a:ext>
            </a:extLst>
          </p:cNvPr>
          <p:cNvCxnSpPr>
            <a:stCxn id="7" idx="7"/>
            <a:endCxn id="8" idx="3"/>
          </p:cNvCxnSpPr>
          <p:nvPr/>
        </p:nvCxnSpPr>
        <p:spPr>
          <a:xfrm flipV="1">
            <a:off x="973911" y="4439957"/>
            <a:ext cx="701502" cy="13726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062F76D-3AA1-4842-B5DA-CC305885CE64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122490" y="4254772"/>
            <a:ext cx="842745" cy="2381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043B8B-6245-4EF1-AD71-E350814108C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489018" y="4297578"/>
            <a:ext cx="719275" cy="1953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설명선: 굽은 선 20">
            <a:extLst>
              <a:ext uri="{FF2B5EF4-FFF2-40B4-BE49-F238E27FC236}">
                <a16:creationId xmlns:a16="http://schemas.microsoft.com/office/drawing/2014/main" id="{A76B35CE-5774-4982-B089-AC87A85951AF}"/>
              </a:ext>
            </a:extLst>
          </p:cNvPr>
          <p:cNvSpPr/>
          <p:nvPr/>
        </p:nvSpPr>
        <p:spPr>
          <a:xfrm>
            <a:off x="288643" y="3457361"/>
            <a:ext cx="1152114" cy="410483"/>
          </a:xfrm>
          <a:prstGeom prst="borderCallout2">
            <a:avLst>
              <a:gd name="adj1" fmla="val 94143"/>
              <a:gd name="adj2" fmla="val 81145"/>
              <a:gd name="adj3" fmla="val 224804"/>
              <a:gd name="adj4" fmla="val 66669"/>
              <a:gd name="adj5" fmla="val 212448"/>
              <a:gd name="adj6" fmla="val 11350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10:31:52</a:t>
            </a:r>
            <a:endParaRPr lang="ko-KR" altLang="en-US" dirty="0"/>
          </a:p>
        </p:txBody>
      </p:sp>
      <p:sp>
        <p:nvSpPr>
          <p:cNvPr id="22" name="설명선: 굽은 선 21">
            <a:extLst>
              <a:ext uri="{FF2B5EF4-FFF2-40B4-BE49-F238E27FC236}">
                <a16:creationId xmlns:a16="http://schemas.microsoft.com/office/drawing/2014/main" id="{16BD68B6-AF7A-4699-8368-6B56E006AEAE}"/>
              </a:ext>
            </a:extLst>
          </p:cNvPr>
          <p:cNvSpPr/>
          <p:nvPr/>
        </p:nvSpPr>
        <p:spPr>
          <a:xfrm>
            <a:off x="3419887" y="5445973"/>
            <a:ext cx="1152114" cy="410483"/>
          </a:xfrm>
          <a:prstGeom prst="borderCallout2">
            <a:avLst>
              <a:gd name="adj1" fmla="val 5038"/>
              <a:gd name="adj2" fmla="val 32864"/>
              <a:gd name="adj3" fmla="val -101913"/>
              <a:gd name="adj4" fmla="val 31615"/>
              <a:gd name="adj5" fmla="val -177385"/>
              <a:gd name="adj6" fmla="val -62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10:31:52</a:t>
            </a:r>
            <a:endParaRPr lang="ko-KR" altLang="en-US" dirty="0"/>
          </a:p>
        </p:txBody>
      </p:sp>
      <p:sp>
        <p:nvSpPr>
          <p:cNvPr id="23" name="설명선: 굽은 선 22">
            <a:extLst>
              <a:ext uri="{FF2B5EF4-FFF2-40B4-BE49-F238E27FC236}">
                <a16:creationId xmlns:a16="http://schemas.microsoft.com/office/drawing/2014/main" id="{5C5DD209-6A0C-4772-8402-052B6A151DCB}"/>
              </a:ext>
            </a:extLst>
          </p:cNvPr>
          <p:cNvSpPr/>
          <p:nvPr/>
        </p:nvSpPr>
        <p:spPr>
          <a:xfrm>
            <a:off x="2572094" y="3558621"/>
            <a:ext cx="1152114" cy="410483"/>
          </a:xfrm>
          <a:prstGeom prst="borderCallout2">
            <a:avLst>
              <a:gd name="adj1" fmla="val 123845"/>
              <a:gd name="adj2" fmla="val 153236"/>
              <a:gd name="adj3" fmla="val 52164"/>
              <a:gd name="adj4" fmla="val 137438"/>
              <a:gd name="adj5" fmla="val 49089"/>
              <a:gd name="adj6" fmla="val 10358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10:45:27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B2A99F-117E-4B8F-B479-1FE01345DB31}"/>
              </a:ext>
            </a:extLst>
          </p:cNvPr>
          <p:cNvSpPr txBox="1"/>
          <p:nvPr/>
        </p:nvSpPr>
        <p:spPr>
          <a:xfrm>
            <a:off x="6713139" y="1195631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December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206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140</Words>
  <Application>Microsoft Office PowerPoint</Application>
  <PresentationFormat>화면 슬라이드 쇼(4:3)</PresentationFormat>
  <Paragraphs>51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Wingdings</vt:lpstr>
      <vt:lpstr>Wingdings 3</vt:lpstr>
      <vt:lpstr>이온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박준근</dc:creator>
  <cp:lastModifiedBy>박 준근</cp:lastModifiedBy>
  <cp:revision>7</cp:revision>
  <dcterms:created xsi:type="dcterms:W3CDTF">2017-12-21T21:01:13Z</dcterms:created>
  <dcterms:modified xsi:type="dcterms:W3CDTF">2020-09-12T20:10:16Z</dcterms:modified>
</cp:coreProperties>
</file>