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ETL Project Summary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763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Summarize certain NBA players career performances.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(Extraction):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2 open sources,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www.kaggle.com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NBA-API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 (Transform):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For each year, summarize the teams they used to play for, personal scores, FG%, FT%, assists and blocks.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 (Load):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 the schema then loaded into SQL database for easily control and readability.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and Transform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Kobe Bryant’s performance raw data from Kaggle.com while Michael Jordan’s performance raw data from NBA-API.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Reserve year, team, FT%, FG%, assist, block and points.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438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199"/>
            <a:ext cx="4267200" cy="228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37386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373868"/>
            <a:ext cx="106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API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Load into the SQL database and tables defined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Read to confirm if loaded successfully.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4572002" cy="360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57675"/>
            <a:ext cx="3962400" cy="35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127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ETL Project Summary</vt:lpstr>
      <vt:lpstr>Extract and Transform</vt:lpstr>
      <vt:lpstr>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Summary</dc:title>
  <dc:creator>Eugene (Yu-Hsin) Chu</dc:creator>
  <cp:lastModifiedBy>Eugene (Yu-Hsin) Chu</cp:lastModifiedBy>
  <cp:revision>3</cp:revision>
  <dcterms:created xsi:type="dcterms:W3CDTF">2019-05-09T21:38:18Z</dcterms:created>
  <dcterms:modified xsi:type="dcterms:W3CDTF">2019-05-09T21:59:02Z</dcterms:modified>
</cp:coreProperties>
</file>