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8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7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0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6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3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3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0B0B-8EE7-4F1F-B4FB-412D57621C6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9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0B0B-8EE7-4F1F-B4FB-412D57621C6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1445C-565D-49CF-9C81-4C7B2F07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9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08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Original Raw Data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957387"/>
            <a:ext cx="10953750" cy="4162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125" y="1169773"/>
            <a:ext cx="1095375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original test raw data is not readable because they’re from several lots and wafers.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3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7368"/>
            <a:ext cx="10515600" cy="681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Trend Chart and Top Fails Summary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619"/>
            <a:ext cx="12192000" cy="3182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6095"/>
            <a:ext cx="12192000" cy="28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8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Original Raw Data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(Yu-Hsin) Chu</dc:creator>
  <cp:lastModifiedBy>Eugene (Yu-Hsin) Chu</cp:lastModifiedBy>
  <cp:revision>3</cp:revision>
  <dcterms:created xsi:type="dcterms:W3CDTF">2019-11-19T23:37:36Z</dcterms:created>
  <dcterms:modified xsi:type="dcterms:W3CDTF">2019-11-20T17:11:49Z</dcterms:modified>
</cp:coreProperties>
</file>