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0B0B-8EE7-4F1F-B4FB-412D57621C6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005"/>
            <a:ext cx="12192000" cy="54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(Yu-Hsin) Chu</dc:creator>
  <cp:lastModifiedBy>Eugene (Yu-Hsin) Chu</cp:lastModifiedBy>
  <cp:revision>1</cp:revision>
  <dcterms:created xsi:type="dcterms:W3CDTF">2019-11-19T23:37:36Z</dcterms:created>
  <dcterms:modified xsi:type="dcterms:W3CDTF">2019-11-19T23:38:15Z</dcterms:modified>
</cp:coreProperties>
</file>