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87"/>
    <a:srgbClr val="8BA1C2"/>
    <a:srgbClr val="546FA3"/>
    <a:srgbClr val="446286"/>
    <a:srgbClr val="586AA2"/>
    <a:srgbClr val="526DAB"/>
    <a:srgbClr val="5876B5"/>
    <a:srgbClr val="6585B9"/>
    <a:srgbClr val="7290C4"/>
    <a:srgbClr val="7E9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D4D3A1-ED92-0B4A-B413-123CFEAC2E22}" v="1" dt="2025-10-21T15:30:25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OSTASZEWSKI" userId="00624aa5-b771-43c9-84d5-eef7f3ee21ed" providerId="ADAL" clId="{BC98EF41-EA13-5C4E-B9F0-3D86C23EBB9C}"/>
    <pc:docChg chg="modSld">
      <pc:chgData name="Marek OSTASZEWSKI" userId="00624aa5-b771-43c9-84d5-eef7f3ee21ed" providerId="ADAL" clId="{BC98EF41-EA13-5C4E-B9F0-3D86C23EBB9C}" dt="2025-10-21T15:30:34.785" v="15" actId="20577"/>
      <pc:docMkLst>
        <pc:docMk/>
      </pc:docMkLst>
      <pc:sldChg chg="addSp modSp mod">
        <pc:chgData name="Marek OSTASZEWSKI" userId="00624aa5-b771-43c9-84d5-eef7f3ee21ed" providerId="ADAL" clId="{BC98EF41-EA13-5C4E-B9F0-3D86C23EBB9C}" dt="2025-10-21T15:30:34.785" v="15" actId="20577"/>
        <pc:sldMkLst>
          <pc:docMk/>
          <pc:sldMk cId="1231195689" sldId="258"/>
        </pc:sldMkLst>
        <pc:spChg chg="add mod">
          <ac:chgData name="Marek OSTASZEWSKI" userId="00624aa5-b771-43c9-84d5-eef7f3ee21ed" providerId="ADAL" clId="{BC98EF41-EA13-5C4E-B9F0-3D86C23EBB9C}" dt="2025-10-21T15:30:34.785" v="15" actId="20577"/>
          <ac:spMkLst>
            <pc:docMk/>
            <pc:sldMk cId="1231195689" sldId="258"/>
            <ac:spMk id="5" creationId="{B91C85DB-F6FC-673C-0ECF-CEEFA793A5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E3F-7C15-9341-B653-EC24AE00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2CEAE-7FC4-864A-8065-C86CCBAF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1E2-63EB-644F-8FEE-D7208DA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1BAF-BC5C-D547-B291-DDCE8450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0E2-13DE-0944-98E0-3D1D9AEB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A44C-E953-A74A-B9C7-BD0FCB1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6300-D364-894B-9F11-506049C5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C2B3-6800-9A4A-8C40-A714E8B5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060-0C59-E54C-9B67-0D05D6CE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10-0355-1049-AC92-C364D327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BEFB3-A904-494C-990A-3F171492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0E4D-DC9F-CB4A-A428-7A9B6C87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82AF-C457-F940-8AF1-E2BF9896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8B92-052A-CB43-9225-7693536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AE8C-45A5-1447-A482-CA4E839B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4CAF-2F4B-6246-9FE9-4EDDC53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03F-9492-B64A-A461-7ECF8FD1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EC58-2760-144C-BD8E-2C3BB7A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3951-1C20-B24B-8B80-2C330DC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9055-202A-C74D-82A0-3499CC0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5870-4975-F943-9971-05BC88D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AA01-FA5F-3649-918C-0FAE6572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7B0B-6E17-9244-816D-31060AA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A2C8-3520-2D49-BE7E-7D7B0A9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8B1C-94A4-A44F-B23C-05852E1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1770-E04F-2E45-8B0F-C2260328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685-BDB3-AE49-B0EB-1BE83855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BB4B-1F54-6C4D-83F1-0EA1AC37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A88DC-C0A3-8243-ACF9-6F7075A1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7A7E-546C-5348-A2EC-101E0D7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0734-EB9E-624E-9A53-86A25C7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D188-BE27-F940-9CA1-166DC68D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6F3D-7C69-4446-80F3-59CE996D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9F5F-836A-6146-AE12-E2F1BC68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6D279-D9D8-AC48-BEFB-E36CA17AD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B0B3A-B97C-6144-9939-B045D185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ABB82-13F3-F944-BB22-F680E34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BE07D-F411-BA4D-9286-90522AFD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93FF-10D8-F14D-A0B2-393DE9E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646-4958-8049-80FB-5CA4804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25FE4-142B-8048-ADBB-B56A4CF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184E4-2818-9C47-B160-9A28EF1F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2749-F3F1-0745-8980-0DDD7D73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F872E-A5DB-904A-8A4B-5D50F41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EF5AD-B4A6-CA43-9AE3-DD28550E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CBB1-8AE8-0F48-9154-F3D2325F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74E-9DD3-4C41-A793-7A022F87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2DB6-6DF0-0941-B7E4-12623B01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A323-4DAD-D74C-8A48-DA498C8C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09DF-8712-6748-9D09-8D60C7FD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3ECC-BCA5-E54B-8BC2-4471E4AC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CD07-C82B-C140-AB93-76A81B2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AA14-3AEB-B749-A9D3-AADC5E87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D588-09B2-9B45-BDDF-E4C9516A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EF6F9-0A11-4745-A5E4-027D72AD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1946-9F96-B446-8DA4-5319A216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0C57-88BF-B247-95D5-C11B15A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B944-E0B7-6C4D-9CB7-2D48E98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AA0C-F0B2-D449-97CD-29FD03CE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C5BC-2E58-434A-A44F-EFD4E5B2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3C34-E703-1B40-A010-F45527C12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3D9A-36CF-C845-9F31-DDC271F1AF6B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CCA5-6040-6146-B026-D0B8A12E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BD82-8385-C647-8871-41E2B4D5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311380" y="312803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A8B4A6-6136-8703-D676-13DD131D37AA}"/>
              </a:ext>
            </a:extLst>
          </p:cNvPr>
          <p:cNvSpPr/>
          <p:nvPr/>
        </p:nvSpPr>
        <p:spPr>
          <a:xfrm>
            <a:off x="31138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B2572-7BF1-6D75-4786-4251F5CBF65B}"/>
              </a:ext>
            </a:extLst>
          </p:cNvPr>
          <p:cNvSpPr/>
          <p:nvPr/>
        </p:nvSpPr>
        <p:spPr>
          <a:xfrm>
            <a:off x="311380" y="174916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85E3B-7BE3-12C9-DA88-9DF10469F55A}"/>
              </a:ext>
            </a:extLst>
          </p:cNvPr>
          <p:cNvSpPr/>
          <p:nvPr/>
        </p:nvSpPr>
        <p:spPr>
          <a:xfrm>
            <a:off x="336434" y="2461118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85A72-9673-B257-E383-E6397BDCCA83}"/>
              </a:ext>
            </a:extLst>
          </p:cNvPr>
          <p:cNvSpPr/>
          <p:nvPr/>
        </p:nvSpPr>
        <p:spPr>
          <a:xfrm>
            <a:off x="336434" y="3173075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F451B-E2B8-D8B2-BEF3-27DF7694CDFE}"/>
              </a:ext>
            </a:extLst>
          </p:cNvPr>
          <p:cNvSpPr/>
          <p:nvPr/>
        </p:nvSpPr>
        <p:spPr>
          <a:xfrm>
            <a:off x="2229950" y="32317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CF8C-FD65-327C-A221-69ACA6501F2C}"/>
              </a:ext>
            </a:extLst>
          </p:cNvPr>
          <p:cNvSpPr/>
          <p:nvPr/>
        </p:nvSpPr>
        <p:spPr>
          <a:xfrm>
            <a:off x="222995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09C77C-483C-2C7A-6F02-414532B577D4}"/>
              </a:ext>
            </a:extLst>
          </p:cNvPr>
          <p:cNvSpPr/>
          <p:nvPr/>
        </p:nvSpPr>
        <p:spPr>
          <a:xfrm>
            <a:off x="2229950" y="1747089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9CA2C6-425F-83A1-69B5-F07906EF7FFA}"/>
              </a:ext>
            </a:extLst>
          </p:cNvPr>
          <p:cNvSpPr/>
          <p:nvPr/>
        </p:nvSpPr>
        <p:spPr>
          <a:xfrm>
            <a:off x="2229950" y="246111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9EA56A-16DD-48CE-3B1A-3C67F525FE14}"/>
              </a:ext>
            </a:extLst>
          </p:cNvPr>
          <p:cNvSpPr/>
          <p:nvPr/>
        </p:nvSpPr>
        <p:spPr>
          <a:xfrm>
            <a:off x="2229950" y="3195123"/>
            <a:ext cx="1740988" cy="600881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648295-C9ED-DF12-2610-9640D8C4DC23}"/>
              </a:ext>
            </a:extLst>
          </p:cNvPr>
          <p:cNvSpPr/>
          <p:nvPr/>
        </p:nvSpPr>
        <p:spPr>
          <a:xfrm>
            <a:off x="4433018" y="3128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7F231D-62B0-130A-DB0F-B70363B15B7D}"/>
              </a:ext>
            </a:extLst>
          </p:cNvPr>
          <p:cNvSpPr/>
          <p:nvPr/>
        </p:nvSpPr>
        <p:spPr>
          <a:xfrm>
            <a:off x="4433018" y="10372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★☆☆☆☆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90DF80-29A9-268C-D2BE-7E2FE6814672}"/>
              </a:ext>
            </a:extLst>
          </p:cNvPr>
          <p:cNvSpPr/>
          <p:nvPr/>
        </p:nvSpPr>
        <p:spPr>
          <a:xfrm>
            <a:off x="4443802" y="17616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DAC374-0962-3F30-6D4E-77A4D317E857}"/>
              </a:ext>
            </a:extLst>
          </p:cNvPr>
          <p:cNvSpPr/>
          <p:nvPr/>
        </p:nvSpPr>
        <p:spPr>
          <a:xfrm>
            <a:off x="7248336" y="1398172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★★★★☆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3012C4E-9040-B54D-5DCD-25CA7664DB5F}"/>
              </a:ext>
            </a:extLst>
          </p:cNvPr>
          <p:cNvSpPr/>
          <p:nvPr/>
        </p:nvSpPr>
        <p:spPr>
          <a:xfrm>
            <a:off x="7248336" y="57355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3742DF9-37E5-86DB-8678-CFFEBD4CDF79}"/>
              </a:ext>
            </a:extLst>
          </p:cNvPr>
          <p:cNvSpPr/>
          <p:nvPr/>
        </p:nvSpPr>
        <p:spPr>
          <a:xfrm>
            <a:off x="7248336" y="2218045"/>
            <a:ext cx="1740987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350" dirty="0" err="1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35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</a:t>
            </a:r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1E0C92-B71A-8F9F-EA09-4BA9FB6E7AA2}"/>
              </a:ext>
            </a:extLst>
          </p:cNvPr>
          <p:cNvSpPr/>
          <p:nvPr/>
        </p:nvSpPr>
        <p:spPr>
          <a:xfrm>
            <a:off x="7248336" y="3031321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 ★☆☆☆☆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2C2B70-A93A-2A5B-6B69-21AA304EBA32}"/>
              </a:ext>
            </a:extLst>
          </p:cNvPr>
          <p:cNvSpPr/>
          <p:nvPr/>
        </p:nvSpPr>
        <p:spPr>
          <a:xfrm>
            <a:off x="7248336" y="3844597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Immune-mediated diseases ★☆☆☆☆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20FCEF-FADC-8E5F-9EA7-BC6256AA7EAA}"/>
              </a:ext>
            </a:extLst>
          </p:cNvPr>
          <p:cNvSpPr/>
          <p:nvPr/>
        </p:nvSpPr>
        <p:spPr>
          <a:xfrm>
            <a:off x="7248336" y="465789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Chronic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FE31AA-2300-1962-44E7-056985CA76A7}"/>
              </a:ext>
            </a:extLst>
          </p:cNvPr>
          <p:cNvSpPr/>
          <p:nvPr/>
        </p:nvSpPr>
        <p:spPr>
          <a:xfrm>
            <a:off x="4440153" y="24680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0A4851B-5AA4-5E83-7769-70081C7217C5}"/>
              </a:ext>
            </a:extLst>
          </p:cNvPr>
          <p:cNvSpPr/>
          <p:nvPr/>
        </p:nvSpPr>
        <p:spPr>
          <a:xfrm>
            <a:off x="4440153" y="31924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4FD5EF-D4ED-9879-02EA-8DE461271ACE}"/>
              </a:ext>
            </a:extLst>
          </p:cNvPr>
          <p:cNvSpPr/>
          <p:nvPr/>
        </p:nvSpPr>
        <p:spPr>
          <a:xfrm>
            <a:off x="4450937" y="39168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4B2982B-947A-596F-12B9-3C4956A0D9F5}"/>
              </a:ext>
            </a:extLst>
          </p:cNvPr>
          <p:cNvSpPr/>
          <p:nvPr/>
        </p:nvSpPr>
        <p:spPr>
          <a:xfrm>
            <a:off x="9451404" y="57355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CAR T cell treatment ★★★☆☆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2296E7C-E524-FA38-7B9B-083F0C2508C7}"/>
              </a:ext>
            </a:extLst>
          </p:cNvPr>
          <p:cNvSpPr/>
          <p:nvPr/>
        </p:nvSpPr>
        <p:spPr>
          <a:xfrm>
            <a:off x="9462188" y="1405623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Cytokine release syndrome ★☆☆☆☆</a:t>
            </a:r>
          </a:p>
        </p:txBody>
      </p:sp>
      <p:sp>
        <p:nvSpPr>
          <p:cNvPr id="4" name="Rounded Rectangle 35">
            <a:extLst>
              <a:ext uri="{FF2B5EF4-FFF2-40B4-BE49-F238E27FC236}">
                <a16:creationId xmlns:a16="http://schemas.microsoft.com/office/drawing/2014/main" id="{B6921709-470A-1626-AD4B-5E0ED8B4AF47}"/>
              </a:ext>
            </a:extLst>
          </p:cNvPr>
          <p:cNvSpPr/>
          <p:nvPr/>
        </p:nvSpPr>
        <p:spPr>
          <a:xfrm>
            <a:off x="4433018" y="4657897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Immune System </a:t>
            </a:r>
          </a:p>
          <a:p>
            <a:r>
              <a:rPr lang="en-GB" sz="1400" dirty="0">
                <a:solidFill>
                  <a:srgbClr val="2E5287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Develop. </a:t>
            </a:r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2" name="Rounded Rectangle 35">
            <a:extLst>
              <a:ext uri="{FF2B5EF4-FFF2-40B4-BE49-F238E27FC236}">
                <a16:creationId xmlns:a16="http://schemas.microsoft.com/office/drawing/2014/main" id="{B0702835-03EC-D7F2-6486-DBDEBC90DDCC}"/>
              </a:ext>
            </a:extLst>
          </p:cNvPr>
          <p:cNvSpPr/>
          <p:nvPr/>
        </p:nvSpPr>
        <p:spPr>
          <a:xfrm>
            <a:off x="1865832" y="4361621"/>
            <a:ext cx="1740988" cy="581006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Liver steatosis </a:t>
            </a:r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" name="Rounded Rectangle 35">
            <a:extLst>
              <a:ext uri="{FF2B5EF4-FFF2-40B4-BE49-F238E27FC236}">
                <a16:creationId xmlns:a16="http://schemas.microsoft.com/office/drawing/2014/main" id="{CDEC277E-DD58-EA79-C20B-ED1D1ADF5F73}"/>
              </a:ext>
            </a:extLst>
          </p:cNvPr>
          <p:cNvSpPr/>
          <p:nvPr/>
        </p:nvSpPr>
        <p:spPr>
          <a:xfrm>
            <a:off x="1865832" y="5095626"/>
            <a:ext cx="1740988" cy="581006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Cholestasis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91C85DB-F6FC-673C-0ECF-CEEFA793A510}"/>
              </a:ext>
            </a:extLst>
          </p:cNvPr>
          <p:cNvSpPr/>
          <p:nvPr/>
        </p:nvSpPr>
        <p:spPr>
          <a:xfrm>
            <a:off x="9664435" y="465212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Blood pressure</a:t>
            </a:r>
            <a:endParaRPr lang="en-GB" sz="1400" dirty="0">
              <a:solidFill>
                <a:srgbClr val="2E5287"/>
              </a:solidFill>
              <a:latin typeface="Noto Sans InsParthi" panose="020F0502020204030204" pitchFamily="34" charset="0"/>
              <a:cs typeface="Noto Sans InsParthi" panose="020F0502020204030204" pitchFamily="34" charset="0"/>
            </a:endParaRP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</p:spTree>
    <p:extLst>
      <p:ext uri="{BB962C8B-B14F-4D97-AF65-F5344CB8AC3E}">
        <p14:creationId xmlns:p14="http://schemas.microsoft.com/office/powerpoint/2010/main" val="123119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Noto Sans</vt:lpstr>
      <vt:lpstr>Noto Sans InsParthi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Marek OSTASZEWSKI</cp:lastModifiedBy>
  <cp:revision>17</cp:revision>
  <dcterms:created xsi:type="dcterms:W3CDTF">2023-11-13T12:25:57Z</dcterms:created>
  <dcterms:modified xsi:type="dcterms:W3CDTF">2025-10-21T15:30:35Z</dcterms:modified>
</cp:coreProperties>
</file>